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8"/>
  </p:notesMasterIdLst>
  <p:sldIdLst>
    <p:sldId id="256" r:id="rId5"/>
    <p:sldId id="257" r:id="rId6"/>
    <p:sldId id="260" r:id="rId7"/>
    <p:sldId id="261" r:id="rId8"/>
    <p:sldId id="262" r:id="rId9"/>
    <p:sldId id="263" r:id="rId10"/>
    <p:sldId id="258" r:id="rId11"/>
    <p:sldId id="264" r:id="rId12"/>
    <p:sldId id="278" r:id="rId13"/>
    <p:sldId id="279" r:id="rId14"/>
    <p:sldId id="267" r:id="rId15"/>
    <p:sldId id="268" r:id="rId16"/>
    <p:sldId id="269" r:id="rId17"/>
    <p:sldId id="270" r:id="rId18"/>
    <p:sldId id="280" r:id="rId19"/>
    <p:sldId id="272" r:id="rId20"/>
    <p:sldId id="273" r:id="rId21"/>
    <p:sldId id="274" r:id="rId22"/>
    <p:sldId id="275" r:id="rId23"/>
    <p:sldId id="276" r:id="rId24"/>
    <p:sldId id="277" r:id="rId25"/>
    <p:sldId id="281" r:id="rId26"/>
    <p:sldId id="282" r:id="rId27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65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4CC9B6-A6C2-46C7-BBB9-C6A60C5C4540}" v="35" dt="2020-10-29T00:07:35.914"/>
    <p1510:client id="{AB8D1DDB-28BD-4598-A4E6-70F02312428F}" v="65" dt="2022-05-04T02:08:07.619"/>
    <p1510:client id="{BDE3B576-E302-4B11-8D76-01A8BD34E59B}" v="2037" dt="2022-05-04T23:56:31.218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467" autoAdjust="0"/>
    <p:restoredTop sz="74189" autoAdjust="0"/>
  </p:normalViewPr>
  <p:slideViewPr>
    <p:cSldViewPr snapToGrid="0" snapToObjects="1" showGuides="1">
      <p:cViewPr varScale="1">
        <p:scale>
          <a:sx n="81" d="100"/>
          <a:sy n="81" d="100"/>
        </p:scale>
        <p:origin x="1592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 Angelo Bacolores" userId="86719a5d4e583805" providerId="Windows Live" clId="Web-{AB8D1DDB-28BD-4598-A4E6-70F02312428F}"/>
    <pc:docChg chg="modSld">
      <pc:chgData name="Leo Angelo Bacolores" userId="86719a5d4e583805" providerId="Windows Live" clId="Web-{AB8D1DDB-28BD-4598-A4E6-70F02312428F}" dt="2022-05-04T02:08:07.401" v="64" actId="20577"/>
      <pc:docMkLst>
        <pc:docMk/>
      </pc:docMkLst>
      <pc:sldChg chg="modSp">
        <pc:chgData name="Leo Angelo Bacolores" userId="86719a5d4e583805" providerId="Windows Live" clId="Web-{AB8D1DDB-28BD-4598-A4E6-70F02312428F}" dt="2022-05-04T02:08:07.401" v="64" actId="20577"/>
        <pc:sldMkLst>
          <pc:docMk/>
          <pc:sldMk cId="3237914124" sldId="256"/>
        </pc:sldMkLst>
        <pc:spChg chg="mod">
          <ac:chgData name="Leo Angelo Bacolores" userId="86719a5d4e583805" providerId="Windows Live" clId="Web-{AB8D1DDB-28BD-4598-A4E6-70F02312428F}" dt="2022-05-04T02:07:42.259" v="54" actId="20577"/>
          <ac:spMkLst>
            <pc:docMk/>
            <pc:sldMk cId="3237914124" sldId="256"/>
            <ac:spMk id="2" creationId="{2FE973FE-1F8B-4DED-8DC0-71E987678976}"/>
          </ac:spMkLst>
        </pc:spChg>
        <pc:spChg chg="mod">
          <ac:chgData name="Leo Angelo Bacolores" userId="86719a5d4e583805" providerId="Windows Live" clId="Web-{AB8D1DDB-28BD-4598-A4E6-70F02312428F}" dt="2022-05-04T02:08:07.401" v="64" actId="20577"/>
          <ac:spMkLst>
            <pc:docMk/>
            <pc:sldMk cId="3237914124" sldId="256"/>
            <ac:spMk id="3" creationId="{93383873-F31C-4E31-B4BA-B40D502705CE}"/>
          </ac:spMkLst>
        </pc:spChg>
      </pc:sldChg>
    </pc:docChg>
  </pc:docChgLst>
  <pc:docChgLst>
    <pc:chgData name="Steve Hord" userId="7478402321db30a2" providerId="LiveId" clId="{224CC9B6-A6C2-46C7-BBB9-C6A60C5C4540}"/>
    <pc:docChg chg="undo custSel modSld modMainMaster">
      <pc:chgData name="Steve Hord" userId="7478402321db30a2" providerId="LiveId" clId="{224CC9B6-A6C2-46C7-BBB9-C6A60C5C4540}" dt="2020-10-28T23:59:22.999" v="689" actId="478"/>
      <pc:docMkLst>
        <pc:docMk/>
      </pc:docMkLst>
      <pc:sldChg chg="addSp delSp modSp">
        <pc:chgData name="Steve Hord" userId="7478402321db30a2" providerId="LiveId" clId="{224CC9B6-A6C2-46C7-BBB9-C6A60C5C4540}" dt="2020-10-28T23:43:19.879" v="682" actId="478"/>
        <pc:sldMkLst>
          <pc:docMk/>
          <pc:sldMk cId="3237914124" sldId="256"/>
        </pc:sldMkLst>
        <pc:spChg chg="mod">
          <ac:chgData name="Steve Hord" userId="7478402321db30a2" providerId="LiveId" clId="{224CC9B6-A6C2-46C7-BBB9-C6A60C5C4540}" dt="2020-10-28T23:29:05.317" v="644" actId="207"/>
          <ac:spMkLst>
            <pc:docMk/>
            <pc:sldMk cId="3237914124" sldId="256"/>
            <ac:spMk id="2" creationId="{2FE973FE-1F8B-4DED-8DC0-71E987678976}"/>
          </ac:spMkLst>
        </pc:spChg>
        <pc:spChg chg="mod">
          <ac:chgData name="Steve Hord" userId="7478402321db30a2" providerId="LiveId" clId="{224CC9B6-A6C2-46C7-BBB9-C6A60C5C4540}" dt="2020-10-28T22:55:51.283" v="411" actId="12"/>
          <ac:spMkLst>
            <pc:docMk/>
            <pc:sldMk cId="3237914124" sldId="256"/>
            <ac:spMk id="3" creationId="{93383873-F31C-4E31-B4BA-B40D502705CE}"/>
          </ac:spMkLst>
        </pc:spChg>
        <pc:inkChg chg="add del mod">
          <ac:chgData name="Steve Hord" userId="7478402321db30a2" providerId="LiveId" clId="{224CC9B6-A6C2-46C7-BBB9-C6A60C5C4540}" dt="2020-10-28T23:41:36.480" v="681" actId="478"/>
          <ac:inkMkLst>
            <pc:docMk/>
            <pc:sldMk cId="3237914124" sldId="256"/>
            <ac:inkMk id="5" creationId="{664FDE5C-4EDC-4B86-A556-0977F0866D22}"/>
          </ac:inkMkLst>
        </pc:inkChg>
        <pc:inkChg chg="add">
          <ac:chgData name="Steve Hord" userId="7478402321db30a2" providerId="LiveId" clId="{224CC9B6-A6C2-46C7-BBB9-C6A60C5C4540}" dt="2020-10-28T23:00:28.782" v="413" actId="9405"/>
          <ac:inkMkLst>
            <pc:docMk/>
            <pc:sldMk cId="3237914124" sldId="256"/>
            <ac:inkMk id="6" creationId="{BB9E41AB-16C2-481D-B8C5-779DDB04601D}"/>
          </ac:inkMkLst>
        </pc:inkChg>
        <pc:inkChg chg="add">
          <ac:chgData name="Steve Hord" userId="7478402321db30a2" providerId="LiveId" clId="{224CC9B6-A6C2-46C7-BBB9-C6A60C5C4540}" dt="2020-10-28T23:00:30.591" v="414" actId="9405"/>
          <ac:inkMkLst>
            <pc:docMk/>
            <pc:sldMk cId="3237914124" sldId="256"/>
            <ac:inkMk id="7" creationId="{90DC8B94-332B-48F1-BD44-5D8DC140F977}"/>
          </ac:inkMkLst>
        </pc:inkChg>
        <pc:inkChg chg="add">
          <ac:chgData name="Steve Hord" userId="7478402321db30a2" providerId="LiveId" clId="{224CC9B6-A6C2-46C7-BBB9-C6A60C5C4540}" dt="2020-10-28T23:00:30.929" v="415" actId="9405"/>
          <ac:inkMkLst>
            <pc:docMk/>
            <pc:sldMk cId="3237914124" sldId="256"/>
            <ac:inkMk id="8" creationId="{E975E1FA-D9DC-4E9B-96CB-AF4B208FDD0D}"/>
          </ac:inkMkLst>
        </pc:inkChg>
        <pc:inkChg chg="add">
          <ac:chgData name="Steve Hord" userId="7478402321db30a2" providerId="LiveId" clId="{224CC9B6-A6C2-46C7-BBB9-C6A60C5C4540}" dt="2020-10-28T23:00:31.555" v="416" actId="9405"/>
          <ac:inkMkLst>
            <pc:docMk/>
            <pc:sldMk cId="3237914124" sldId="256"/>
            <ac:inkMk id="9" creationId="{454E5C77-5960-45F2-A8F4-437BBCEB11F6}"/>
          </ac:inkMkLst>
        </pc:inkChg>
        <pc:inkChg chg="add">
          <ac:chgData name="Steve Hord" userId="7478402321db30a2" providerId="LiveId" clId="{224CC9B6-A6C2-46C7-BBB9-C6A60C5C4540}" dt="2020-10-28T23:00:31.882" v="417" actId="9405"/>
          <ac:inkMkLst>
            <pc:docMk/>
            <pc:sldMk cId="3237914124" sldId="256"/>
            <ac:inkMk id="10" creationId="{0599CA86-0AA4-43B0-9BD8-C408990EDF1F}"/>
          </ac:inkMkLst>
        </pc:inkChg>
        <pc:inkChg chg="add del">
          <ac:chgData name="Steve Hord" userId="7478402321db30a2" providerId="LiveId" clId="{224CC9B6-A6C2-46C7-BBB9-C6A60C5C4540}" dt="2020-10-28T23:43:19.879" v="682" actId="478"/>
          <ac:inkMkLst>
            <pc:docMk/>
            <pc:sldMk cId="3237914124" sldId="256"/>
            <ac:inkMk id="11" creationId="{69CEBC84-7EBD-4396-A681-9076CEF8553B}"/>
          </ac:inkMkLst>
        </pc:inkChg>
        <pc:inkChg chg="add del">
          <ac:chgData name="Steve Hord" userId="7478402321db30a2" providerId="LiveId" clId="{224CC9B6-A6C2-46C7-BBB9-C6A60C5C4540}" dt="2020-10-28T23:41:22.775" v="648" actId="478"/>
          <ac:inkMkLst>
            <pc:docMk/>
            <pc:sldMk cId="3237914124" sldId="256"/>
            <ac:inkMk id="12" creationId="{C32B7472-AF96-4D1D-8416-1DB931AEE779}"/>
          </ac:inkMkLst>
        </pc:inkChg>
        <pc:inkChg chg="add">
          <ac:chgData name="Steve Hord" userId="7478402321db30a2" providerId="LiveId" clId="{224CC9B6-A6C2-46C7-BBB9-C6A60C5C4540}" dt="2020-10-28T23:00:57.241" v="420" actId="9405"/>
          <ac:inkMkLst>
            <pc:docMk/>
            <pc:sldMk cId="3237914124" sldId="256"/>
            <ac:inkMk id="13" creationId="{F01B0B0D-23C0-406D-81B1-53560BEA6080}"/>
          </ac:inkMkLst>
        </pc:inkChg>
        <pc:inkChg chg="add">
          <ac:chgData name="Steve Hord" userId="7478402321db30a2" providerId="LiveId" clId="{224CC9B6-A6C2-46C7-BBB9-C6A60C5C4540}" dt="2020-10-28T23:02:33.154" v="429" actId="9405"/>
          <ac:inkMkLst>
            <pc:docMk/>
            <pc:sldMk cId="3237914124" sldId="256"/>
            <ac:inkMk id="14" creationId="{0E36B71F-8617-4B05-A565-CA68910B66AF}"/>
          </ac:inkMkLst>
        </pc:inkChg>
        <pc:inkChg chg="add">
          <ac:chgData name="Steve Hord" userId="7478402321db30a2" providerId="LiveId" clId="{224CC9B6-A6C2-46C7-BBB9-C6A60C5C4540}" dt="2020-10-28T23:02:34.042" v="430" actId="9405"/>
          <ac:inkMkLst>
            <pc:docMk/>
            <pc:sldMk cId="3237914124" sldId="256"/>
            <ac:inkMk id="15" creationId="{C3E9255F-D54C-4938-861C-0719B95285A6}"/>
          </ac:inkMkLst>
        </pc:inkChg>
        <pc:inkChg chg="add">
          <ac:chgData name="Steve Hord" userId="7478402321db30a2" providerId="LiveId" clId="{224CC9B6-A6C2-46C7-BBB9-C6A60C5C4540}" dt="2020-10-28T23:02:34.713" v="431" actId="9405"/>
          <ac:inkMkLst>
            <pc:docMk/>
            <pc:sldMk cId="3237914124" sldId="256"/>
            <ac:inkMk id="16" creationId="{63A7B024-B577-4CAE-BEB0-A6669B501358}"/>
          </ac:inkMkLst>
        </pc:inkChg>
        <pc:inkChg chg="add">
          <ac:chgData name="Steve Hord" userId="7478402321db30a2" providerId="LiveId" clId="{224CC9B6-A6C2-46C7-BBB9-C6A60C5C4540}" dt="2020-10-28T23:02:36.608" v="432" actId="9405"/>
          <ac:inkMkLst>
            <pc:docMk/>
            <pc:sldMk cId="3237914124" sldId="256"/>
            <ac:inkMk id="17" creationId="{E0A5D064-5764-4BC6-889A-E61EBBCB274B}"/>
          </ac:inkMkLst>
        </pc:inkChg>
        <pc:inkChg chg="add">
          <ac:chgData name="Steve Hord" userId="7478402321db30a2" providerId="LiveId" clId="{224CC9B6-A6C2-46C7-BBB9-C6A60C5C4540}" dt="2020-10-28T23:02:37.363" v="433" actId="9405"/>
          <ac:inkMkLst>
            <pc:docMk/>
            <pc:sldMk cId="3237914124" sldId="256"/>
            <ac:inkMk id="18" creationId="{2CB02C25-2F1E-43D4-A77C-3F295035E347}"/>
          </ac:inkMkLst>
        </pc:inkChg>
        <pc:inkChg chg="add">
          <ac:chgData name="Steve Hord" userId="7478402321db30a2" providerId="LiveId" clId="{224CC9B6-A6C2-46C7-BBB9-C6A60C5C4540}" dt="2020-10-28T23:02:38.904" v="434" actId="9405"/>
          <ac:inkMkLst>
            <pc:docMk/>
            <pc:sldMk cId="3237914124" sldId="256"/>
            <ac:inkMk id="19" creationId="{4BA54EC1-BC0A-44CE-B6F6-610C5C43FEAF}"/>
          </ac:inkMkLst>
        </pc:inkChg>
        <pc:inkChg chg="add">
          <ac:chgData name="Steve Hord" userId="7478402321db30a2" providerId="LiveId" clId="{224CC9B6-A6C2-46C7-BBB9-C6A60C5C4540}" dt="2020-10-28T23:02:39.435" v="435" actId="9405"/>
          <ac:inkMkLst>
            <pc:docMk/>
            <pc:sldMk cId="3237914124" sldId="256"/>
            <ac:inkMk id="20" creationId="{A047CCDF-AC55-4CA2-8CC2-5DEAB5DBDA79}"/>
          </ac:inkMkLst>
        </pc:inkChg>
        <pc:inkChg chg="add">
          <ac:chgData name="Steve Hord" userId="7478402321db30a2" providerId="LiveId" clId="{224CC9B6-A6C2-46C7-BBB9-C6A60C5C4540}" dt="2020-10-28T23:02:40.498" v="436" actId="9405"/>
          <ac:inkMkLst>
            <pc:docMk/>
            <pc:sldMk cId="3237914124" sldId="256"/>
            <ac:inkMk id="21" creationId="{5C113320-A213-4066-90BD-CDA6F321CA37}"/>
          </ac:inkMkLst>
        </pc:inkChg>
        <pc:inkChg chg="add">
          <ac:chgData name="Steve Hord" userId="7478402321db30a2" providerId="LiveId" clId="{224CC9B6-A6C2-46C7-BBB9-C6A60C5C4540}" dt="2020-10-28T23:03:11.427" v="447" actId="9405"/>
          <ac:inkMkLst>
            <pc:docMk/>
            <pc:sldMk cId="3237914124" sldId="256"/>
            <ac:inkMk id="22" creationId="{E393B7F9-52EB-4DF0-9F3C-D38FF4077920}"/>
          </ac:inkMkLst>
        </pc:inkChg>
        <pc:inkChg chg="add">
          <ac:chgData name="Steve Hord" userId="7478402321db30a2" providerId="LiveId" clId="{224CC9B6-A6C2-46C7-BBB9-C6A60C5C4540}" dt="2020-10-28T23:03:33.458" v="448" actId="9405"/>
          <ac:inkMkLst>
            <pc:docMk/>
            <pc:sldMk cId="3237914124" sldId="256"/>
            <ac:inkMk id="23" creationId="{34B2D232-CEF5-419B-B1A5-8DBEA2B7E54F}"/>
          </ac:inkMkLst>
        </pc:inkChg>
        <pc:inkChg chg="add">
          <ac:chgData name="Steve Hord" userId="7478402321db30a2" providerId="LiveId" clId="{224CC9B6-A6C2-46C7-BBB9-C6A60C5C4540}" dt="2020-10-28T23:03:36.957" v="449" actId="9405"/>
          <ac:inkMkLst>
            <pc:docMk/>
            <pc:sldMk cId="3237914124" sldId="256"/>
            <ac:inkMk id="24" creationId="{362E2CCD-E783-4EB0-A449-D3A45EEDACA1}"/>
          </ac:inkMkLst>
        </pc:inkChg>
        <pc:inkChg chg="add">
          <ac:chgData name="Steve Hord" userId="7478402321db30a2" providerId="LiveId" clId="{224CC9B6-A6C2-46C7-BBB9-C6A60C5C4540}" dt="2020-10-28T23:03:37.444" v="450" actId="9405"/>
          <ac:inkMkLst>
            <pc:docMk/>
            <pc:sldMk cId="3237914124" sldId="256"/>
            <ac:inkMk id="25" creationId="{3A6B9D4B-B599-4E13-8CD4-9AE1EA05DD38}"/>
          </ac:inkMkLst>
        </pc:inkChg>
        <pc:inkChg chg="add">
          <ac:chgData name="Steve Hord" userId="7478402321db30a2" providerId="LiveId" clId="{224CC9B6-A6C2-46C7-BBB9-C6A60C5C4540}" dt="2020-10-28T23:03:38.508" v="451" actId="9405"/>
          <ac:inkMkLst>
            <pc:docMk/>
            <pc:sldMk cId="3237914124" sldId="256"/>
            <ac:inkMk id="26" creationId="{915EBC98-2995-4202-8847-0A06CF184801}"/>
          </ac:inkMkLst>
        </pc:inkChg>
        <pc:inkChg chg="add">
          <ac:chgData name="Steve Hord" userId="7478402321db30a2" providerId="LiveId" clId="{224CC9B6-A6C2-46C7-BBB9-C6A60C5C4540}" dt="2020-10-28T23:03:56.859" v="452" actId="9405"/>
          <ac:inkMkLst>
            <pc:docMk/>
            <pc:sldMk cId="3237914124" sldId="256"/>
            <ac:inkMk id="27" creationId="{45DA6E77-6091-41F4-942A-0F309A3D2009}"/>
          </ac:inkMkLst>
        </pc:inkChg>
        <pc:inkChg chg="add">
          <ac:chgData name="Steve Hord" userId="7478402321db30a2" providerId="LiveId" clId="{224CC9B6-A6C2-46C7-BBB9-C6A60C5C4540}" dt="2020-10-28T23:04:38.529" v="453" actId="9405"/>
          <ac:inkMkLst>
            <pc:docMk/>
            <pc:sldMk cId="3237914124" sldId="256"/>
            <ac:inkMk id="28" creationId="{E3F3AD06-2FD6-4505-B7DB-A8FB3DED0B43}"/>
          </ac:inkMkLst>
        </pc:inkChg>
        <pc:inkChg chg="add del">
          <ac:chgData name="Steve Hord" userId="7478402321db30a2" providerId="LiveId" clId="{224CC9B6-A6C2-46C7-BBB9-C6A60C5C4540}" dt="2020-10-28T23:36:33.351" v="646" actId="9405"/>
          <ac:inkMkLst>
            <pc:docMk/>
            <pc:sldMk cId="3237914124" sldId="256"/>
            <ac:inkMk id="29" creationId="{FC14F4E6-E521-4EC4-BDD3-F661908AFB0D}"/>
          </ac:inkMkLst>
        </pc:inkChg>
        <pc:inkChg chg="add">
          <ac:chgData name="Steve Hord" userId="7478402321db30a2" providerId="LiveId" clId="{224CC9B6-A6C2-46C7-BBB9-C6A60C5C4540}" dt="2020-10-28T23:37:51.257" v="647" actId="9405"/>
          <ac:inkMkLst>
            <pc:docMk/>
            <pc:sldMk cId="3237914124" sldId="256"/>
            <ac:inkMk id="30" creationId="{C9248AF4-5127-48C9-B6A2-758110871291}"/>
          </ac:inkMkLst>
        </pc:inkChg>
      </pc:sldChg>
      <pc:sldChg chg="addSp delSp modSp">
        <pc:chgData name="Steve Hord" userId="7478402321db30a2" providerId="LiveId" clId="{224CC9B6-A6C2-46C7-BBB9-C6A60C5C4540}" dt="2020-10-28T23:59:03.309" v="686" actId="478"/>
        <pc:sldMkLst>
          <pc:docMk/>
          <pc:sldMk cId="1339210688" sldId="257"/>
        </pc:sldMkLst>
        <pc:picChg chg="add mod ord">
          <ac:chgData name="Steve Hord" userId="7478402321db30a2" providerId="LiveId" clId="{224CC9B6-A6C2-46C7-BBB9-C6A60C5C4540}" dt="2020-10-28T23:16:49.707" v="633" actId="167"/>
          <ac:picMkLst>
            <pc:docMk/>
            <pc:sldMk cId="1339210688" sldId="257"/>
            <ac:picMk id="4" creationId="{9B37F9FA-3571-49C2-8811-B1159FCC0D6D}"/>
          </ac:picMkLst>
        </pc:picChg>
        <pc:picChg chg="del">
          <ac:chgData name="Steve Hord" userId="7478402321db30a2" providerId="LiveId" clId="{224CC9B6-A6C2-46C7-BBB9-C6A60C5C4540}" dt="2020-10-28T22:24:02.319" v="161"/>
          <ac:picMkLst>
            <pc:docMk/>
            <pc:sldMk cId="1339210688" sldId="257"/>
            <ac:picMk id="4" creationId="{BB8BCD0B-C663-48F9-B72B-E6B77C5BD02D}"/>
          </ac:picMkLst>
        </pc:picChg>
        <pc:picChg chg="add del mod">
          <ac:chgData name="Steve Hord" userId="7478402321db30a2" providerId="LiveId" clId="{224CC9B6-A6C2-46C7-BBB9-C6A60C5C4540}" dt="2020-10-28T23:59:02.119" v="685" actId="478"/>
          <ac:picMkLst>
            <pc:docMk/>
            <pc:sldMk cId="1339210688" sldId="257"/>
            <ac:picMk id="5" creationId="{853CF8EF-ED2E-46AE-A3CC-35FDB58937EB}"/>
          </ac:picMkLst>
        </pc:picChg>
        <pc:picChg chg="add del mod">
          <ac:chgData name="Steve Hord" userId="7478402321db30a2" providerId="LiveId" clId="{224CC9B6-A6C2-46C7-BBB9-C6A60C5C4540}" dt="2020-10-28T23:59:00.284" v="684" actId="478"/>
          <ac:picMkLst>
            <pc:docMk/>
            <pc:sldMk cId="1339210688" sldId="257"/>
            <ac:picMk id="6" creationId="{793A0DB6-57CF-4702-9240-EE06BC65B891}"/>
          </ac:picMkLst>
        </pc:picChg>
        <pc:picChg chg="add del mod">
          <ac:chgData name="Steve Hord" userId="7478402321db30a2" providerId="LiveId" clId="{224CC9B6-A6C2-46C7-BBB9-C6A60C5C4540}" dt="2020-10-28T23:58:58.690" v="683" actId="478"/>
          <ac:picMkLst>
            <pc:docMk/>
            <pc:sldMk cId="1339210688" sldId="257"/>
            <ac:picMk id="7" creationId="{6560B30D-242C-4EF2-A222-42DA8EFAC487}"/>
          </ac:picMkLst>
        </pc:picChg>
        <pc:picChg chg="add del mod">
          <ac:chgData name="Steve Hord" userId="7478402321db30a2" providerId="LiveId" clId="{224CC9B6-A6C2-46C7-BBB9-C6A60C5C4540}" dt="2020-10-28T23:59:03.309" v="686" actId="478"/>
          <ac:picMkLst>
            <pc:docMk/>
            <pc:sldMk cId="1339210688" sldId="257"/>
            <ac:picMk id="8" creationId="{B73E49F2-94B3-4B75-90EE-6AD198FC93E5}"/>
          </ac:picMkLst>
        </pc:picChg>
        <pc:inkChg chg="add">
          <ac:chgData name="Steve Hord" userId="7478402321db30a2" providerId="LiveId" clId="{224CC9B6-A6C2-46C7-BBB9-C6A60C5C4540}" dt="2020-10-28T23:02:44.360" v="437" actId="9405"/>
          <ac:inkMkLst>
            <pc:docMk/>
            <pc:sldMk cId="1339210688" sldId="257"/>
            <ac:inkMk id="9" creationId="{1A185CBD-ED91-4F24-BEB9-8E33AD8AC3B1}"/>
          </ac:inkMkLst>
        </pc:inkChg>
        <pc:inkChg chg="add">
          <ac:chgData name="Steve Hord" userId="7478402321db30a2" providerId="LiveId" clId="{224CC9B6-A6C2-46C7-BBB9-C6A60C5C4540}" dt="2020-10-28T23:02:45.199" v="438" actId="9405"/>
          <ac:inkMkLst>
            <pc:docMk/>
            <pc:sldMk cId="1339210688" sldId="257"/>
            <ac:inkMk id="10" creationId="{032BD37A-4777-4658-98DC-561C88BBD6B5}"/>
          </ac:inkMkLst>
        </pc:inkChg>
        <pc:inkChg chg="add">
          <ac:chgData name="Steve Hord" userId="7478402321db30a2" providerId="LiveId" clId="{224CC9B6-A6C2-46C7-BBB9-C6A60C5C4540}" dt="2020-10-28T23:02:45.764" v="439" actId="9405"/>
          <ac:inkMkLst>
            <pc:docMk/>
            <pc:sldMk cId="1339210688" sldId="257"/>
            <ac:inkMk id="11" creationId="{8D6F0DE4-0F5C-4DBC-980B-FA84561A37BD}"/>
          </ac:inkMkLst>
        </pc:inkChg>
        <pc:inkChg chg="add">
          <ac:chgData name="Steve Hord" userId="7478402321db30a2" providerId="LiveId" clId="{224CC9B6-A6C2-46C7-BBB9-C6A60C5C4540}" dt="2020-10-28T23:02:46.202" v="440" actId="9405"/>
          <ac:inkMkLst>
            <pc:docMk/>
            <pc:sldMk cId="1339210688" sldId="257"/>
            <ac:inkMk id="12" creationId="{24F830F4-CC15-48E6-AB15-04ED683CA04A}"/>
          </ac:inkMkLst>
        </pc:inkChg>
        <pc:inkChg chg="add">
          <ac:chgData name="Steve Hord" userId="7478402321db30a2" providerId="LiveId" clId="{224CC9B6-A6C2-46C7-BBB9-C6A60C5C4540}" dt="2020-10-28T23:02:53.893" v="441" actId="9405"/>
          <ac:inkMkLst>
            <pc:docMk/>
            <pc:sldMk cId="1339210688" sldId="257"/>
            <ac:inkMk id="13" creationId="{18EA1C91-5384-4260-8EC9-8379C643441C}"/>
          </ac:inkMkLst>
        </pc:inkChg>
        <pc:inkChg chg="add">
          <ac:chgData name="Steve Hord" userId="7478402321db30a2" providerId="LiveId" clId="{224CC9B6-A6C2-46C7-BBB9-C6A60C5C4540}" dt="2020-10-28T23:03:01.423" v="442" actId="9405"/>
          <ac:inkMkLst>
            <pc:docMk/>
            <pc:sldMk cId="1339210688" sldId="257"/>
            <ac:inkMk id="14" creationId="{97E9F6ED-ACEE-438F-A76C-C66263E59B33}"/>
          </ac:inkMkLst>
        </pc:inkChg>
        <pc:inkChg chg="add">
          <ac:chgData name="Steve Hord" userId="7478402321db30a2" providerId="LiveId" clId="{224CC9B6-A6C2-46C7-BBB9-C6A60C5C4540}" dt="2020-10-28T23:03:01.879" v="443" actId="9405"/>
          <ac:inkMkLst>
            <pc:docMk/>
            <pc:sldMk cId="1339210688" sldId="257"/>
            <ac:inkMk id="15" creationId="{EA56CB11-8AE3-4EA0-B556-BBB572803B07}"/>
          </ac:inkMkLst>
        </pc:inkChg>
        <pc:inkChg chg="add">
          <ac:chgData name="Steve Hord" userId="7478402321db30a2" providerId="LiveId" clId="{224CC9B6-A6C2-46C7-BBB9-C6A60C5C4540}" dt="2020-10-28T23:03:02.265" v="444" actId="9405"/>
          <ac:inkMkLst>
            <pc:docMk/>
            <pc:sldMk cId="1339210688" sldId="257"/>
            <ac:inkMk id="16" creationId="{78E27AEC-BDF9-49A4-A10A-6F5F64F01EEA}"/>
          </ac:inkMkLst>
        </pc:inkChg>
        <pc:inkChg chg="add">
          <ac:chgData name="Steve Hord" userId="7478402321db30a2" providerId="LiveId" clId="{224CC9B6-A6C2-46C7-BBB9-C6A60C5C4540}" dt="2020-10-28T23:03:02.610" v="445" actId="9405"/>
          <ac:inkMkLst>
            <pc:docMk/>
            <pc:sldMk cId="1339210688" sldId="257"/>
            <ac:inkMk id="17" creationId="{00D1CCCF-5EBB-4FB3-A293-78C28946220A}"/>
          </ac:inkMkLst>
        </pc:inkChg>
        <pc:inkChg chg="add">
          <ac:chgData name="Steve Hord" userId="7478402321db30a2" providerId="LiveId" clId="{224CC9B6-A6C2-46C7-BBB9-C6A60C5C4540}" dt="2020-10-28T23:03:03.924" v="446" actId="9405"/>
          <ac:inkMkLst>
            <pc:docMk/>
            <pc:sldMk cId="1339210688" sldId="257"/>
            <ac:inkMk id="18" creationId="{0EC3AB97-946C-4D62-AEB0-E11D486AFBF0}"/>
          </ac:inkMkLst>
        </pc:inkChg>
      </pc:sldChg>
      <pc:sldChg chg="modSp">
        <pc:chgData name="Steve Hord" userId="7478402321db30a2" providerId="LiveId" clId="{224CC9B6-A6C2-46C7-BBB9-C6A60C5C4540}" dt="2020-10-28T23:18:22.378" v="642" actId="27636"/>
        <pc:sldMkLst>
          <pc:docMk/>
          <pc:sldMk cId="3083623366" sldId="260"/>
        </pc:sldMkLst>
        <pc:spChg chg="mod">
          <ac:chgData name="Steve Hord" userId="7478402321db30a2" providerId="LiveId" clId="{224CC9B6-A6C2-46C7-BBB9-C6A60C5C4540}" dt="2020-10-28T23:18:22.378" v="642" actId="27636"/>
          <ac:spMkLst>
            <pc:docMk/>
            <pc:sldMk cId="3083623366" sldId="260"/>
            <ac:spMk id="3" creationId="{902FD5C4-FE5F-46D2-ABC9-49FA4BB8442F}"/>
          </ac:spMkLst>
        </pc:spChg>
      </pc:sldChg>
      <pc:sldChg chg="addSp delSp modSp">
        <pc:chgData name="Steve Hord" userId="7478402321db30a2" providerId="LiveId" clId="{224CC9B6-A6C2-46C7-BBB9-C6A60C5C4540}" dt="2020-10-28T23:59:09.194" v="687" actId="478"/>
        <pc:sldMkLst>
          <pc:docMk/>
          <pc:sldMk cId="710623681" sldId="261"/>
        </pc:sldMkLst>
        <pc:picChg chg="mod">
          <ac:chgData name="Steve Hord" userId="7478402321db30a2" providerId="LiveId" clId="{224CC9B6-A6C2-46C7-BBB9-C6A60C5C4540}" dt="2020-10-28T22:36:36.345" v="382" actId="14100"/>
          <ac:picMkLst>
            <pc:docMk/>
            <pc:sldMk cId="710623681" sldId="261"/>
            <ac:picMk id="4" creationId="{EE158731-59BB-48A2-A901-D7C35E91BA10}"/>
          </ac:picMkLst>
        </pc:picChg>
        <pc:picChg chg="add del mod">
          <ac:chgData name="Steve Hord" userId="7478402321db30a2" providerId="LiveId" clId="{224CC9B6-A6C2-46C7-BBB9-C6A60C5C4540}" dt="2020-10-28T23:59:09.194" v="687" actId="478"/>
          <ac:picMkLst>
            <pc:docMk/>
            <pc:sldMk cId="710623681" sldId="261"/>
            <ac:picMk id="6" creationId="{38A44285-5189-4D0A-8701-C2B5E42B5518}"/>
          </ac:picMkLst>
        </pc:picChg>
      </pc:sldChg>
      <pc:sldChg chg="modSp">
        <pc:chgData name="Steve Hord" userId="7478402321db30a2" providerId="LiveId" clId="{224CC9B6-A6C2-46C7-BBB9-C6A60C5C4540}" dt="2020-10-28T23:21:26.804" v="643" actId="20577"/>
        <pc:sldMkLst>
          <pc:docMk/>
          <pc:sldMk cId="452859177" sldId="262"/>
        </pc:sldMkLst>
        <pc:spChg chg="mod">
          <ac:chgData name="Steve Hord" userId="7478402321db30a2" providerId="LiveId" clId="{224CC9B6-A6C2-46C7-BBB9-C6A60C5C4540}" dt="2020-10-28T23:21:26.804" v="643" actId="20577"/>
          <ac:spMkLst>
            <pc:docMk/>
            <pc:sldMk cId="452859177" sldId="262"/>
            <ac:spMk id="3" creationId="{902FD5C4-FE5F-46D2-ABC9-49FA4BB8442F}"/>
          </ac:spMkLst>
        </pc:spChg>
      </pc:sldChg>
      <pc:sldChg chg="addSp delSp modSp">
        <pc:chgData name="Steve Hord" userId="7478402321db30a2" providerId="LiveId" clId="{224CC9B6-A6C2-46C7-BBB9-C6A60C5C4540}" dt="2020-10-28T23:59:22.999" v="689" actId="478"/>
        <pc:sldMkLst>
          <pc:docMk/>
          <pc:sldMk cId="2161130591" sldId="272"/>
        </pc:sldMkLst>
        <pc:picChg chg="del mod">
          <ac:chgData name="Steve Hord" userId="7478402321db30a2" providerId="LiveId" clId="{224CC9B6-A6C2-46C7-BBB9-C6A60C5C4540}" dt="2020-10-28T23:10:18.699" v="471" actId="478"/>
          <ac:picMkLst>
            <pc:docMk/>
            <pc:sldMk cId="2161130591" sldId="272"/>
            <ac:picMk id="4" creationId="{C1FCEFC0-D7CE-430F-A1AC-AC17331EFD14}"/>
          </ac:picMkLst>
        </pc:picChg>
        <pc:picChg chg="del">
          <ac:chgData name="Steve Hord" userId="7478402321db30a2" providerId="LiveId" clId="{224CC9B6-A6C2-46C7-BBB9-C6A60C5C4540}" dt="2020-10-28T23:59:21.027" v="688" actId="478"/>
          <ac:picMkLst>
            <pc:docMk/>
            <pc:sldMk cId="2161130591" sldId="272"/>
            <ac:picMk id="6" creationId="{998DDB99-D494-444C-96D1-7AB5393DD65C}"/>
          </ac:picMkLst>
        </pc:picChg>
        <pc:picChg chg="add del mod">
          <ac:chgData name="Steve Hord" userId="7478402321db30a2" providerId="LiveId" clId="{224CC9B6-A6C2-46C7-BBB9-C6A60C5C4540}" dt="2020-10-28T23:59:22.999" v="689" actId="478"/>
          <ac:picMkLst>
            <pc:docMk/>
            <pc:sldMk cId="2161130591" sldId="272"/>
            <ac:picMk id="7" creationId="{EF1CDD4D-CAA0-4B1F-A12B-650B712F4B73}"/>
          </ac:picMkLst>
        </pc:picChg>
      </pc:sldChg>
      <pc:sldMasterChg chg="modSldLayout">
        <pc:chgData name="Steve Hord" userId="7478402321db30a2" providerId="LiveId" clId="{224CC9B6-A6C2-46C7-BBB9-C6A60C5C4540}" dt="2020-10-28T23:01:58.349" v="428" actId="9405"/>
        <pc:sldMasterMkLst>
          <pc:docMk/>
          <pc:sldMasterMk cId="1270442930" sldId="2147483660"/>
        </pc:sldMasterMkLst>
        <pc:sldLayoutChg chg="addSp">
          <pc:chgData name="Steve Hord" userId="7478402321db30a2" providerId="LiveId" clId="{224CC9B6-A6C2-46C7-BBB9-C6A60C5C4540}" dt="2020-10-28T23:01:58.349" v="428" actId="9405"/>
          <pc:sldLayoutMkLst>
            <pc:docMk/>
            <pc:sldMasterMk cId="1270442930" sldId="2147483660"/>
            <pc:sldLayoutMk cId="2871343567" sldId="2147483664"/>
          </pc:sldLayoutMkLst>
          <pc:inkChg chg="add">
            <ac:chgData name="Steve Hord" userId="7478402321db30a2" providerId="LiveId" clId="{224CC9B6-A6C2-46C7-BBB9-C6A60C5C4540}" dt="2020-10-28T23:01:52.131" v="421" actId="9405"/>
            <ac:inkMkLst>
              <pc:docMk/>
              <pc:sldMasterMk cId="1270442930" sldId="2147483660"/>
              <pc:sldLayoutMk cId="2871343567" sldId="2147483664"/>
              <ac:inkMk id="5" creationId="{7F3045DE-3AB7-4E3E-A391-4F9107A8F8C9}"/>
            </ac:inkMkLst>
          </pc:inkChg>
          <pc:inkChg chg="add">
            <ac:chgData name="Steve Hord" userId="7478402321db30a2" providerId="LiveId" clId="{224CC9B6-A6C2-46C7-BBB9-C6A60C5C4540}" dt="2020-10-28T23:01:52.487" v="422" actId="9405"/>
            <ac:inkMkLst>
              <pc:docMk/>
              <pc:sldMasterMk cId="1270442930" sldId="2147483660"/>
              <pc:sldLayoutMk cId="2871343567" sldId="2147483664"/>
              <ac:inkMk id="6" creationId="{B64BE9BD-96C6-496B-8F87-BF8B5FE6878E}"/>
            </ac:inkMkLst>
          </pc:inkChg>
          <pc:inkChg chg="add">
            <ac:chgData name="Steve Hord" userId="7478402321db30a2" providerId="LiveId" clId="{224CC9B6-A6C2-46C7-BBB9-C6A60C5C4540}" dt="2020-10-28T23:01:55.176" v="423" actId="9405"/>
            <ac:inkMkLst>
              <pc:docMk/>
              <pc:sldMasterMk cId="1270442930" sldId="2147483660"/>
              <pc:sldLayoutMk cId="2871343567" sldId="2147483664"/>
              <ac:inkMk id="7" creationId="{5547CB02-1206-4981-BA1F-98056CC7D0F6}"/>
            </ac:inkMkLst>
          </pc:inkChg>
          <pc:inkChg chg="add">
            <ac:chgData name="Steve Hord" userId="7478402321db30a2" providerId="LiveId" clId="{224CC9B6-A6C2-46C7-BBB9-C6A60C5C4540}" dt="2020-10-28T23:01:55.519" v="424" actId="9405"/>
            <ac:inkMkLst>
              <pc:docMk/>
              <pc:sldMasterMk cId="1270442930" sldId="2147483660"/>
              <pc:sldLayoutMk cId="2871343567" sldId="2147483664"/>
              <ac:inkMk id="9" creationId="{00AC9549-295A-481F-BAC1-D217607B1470}"/>
            </ac:inkMkLst>
          </pc:inkChg>
          <pc:inkChg chg="add">
            <ac:chgData name="Steve Hord" userId="7478402321db30a2" providerId="LiveId" clId="{224CC9B6-A6C2-46C7-BBB9-C6A60C5C4540}" dt="2020-10-28T23:01:55.860" v="425" actId="9405"/>
            <ac:inkMkLst>
              <pc:docMk/>
              <pc:sldMasterMk cId="1270442930" sldId="2147483660"/>
              <pc:sldLayoutMk cId="2871343567" sldId="2147483664"/>
              <ac:inkMk id="10" creationId="{582B34FC-FED6-4B35-B336-2C001BF70FEA}"/>
            </ac:inkMkLst>
          </pc:inkChg>
          <pc:inkChg chg="add">
            <ac:chgData name="Steve Hord" userId="7478402321db30a2" providerId="LiveId" clId="{224CC9B6-A6C2-46C7-BBB9-C6A60C5C4540}" dt="2020-10-28T23:01:56.207" v="426" actId="9405"/>
            <ac:inkMkLst>
              <pc:docMk/>
              <pc:sldMasterMk cId="1270442930" sldId="2147483660"/>
              <pc:sldLayoutMk cId="2871343567" sldId="2147483664"/>
              <ac:inkMk id="11" creationId="{E937588D-ADB8-4462-B727-CA3C34F68C66}"/>
            </ac:inkMkLst>
          </pc:inkChg>
          <pc:inkChg chg="add">
            <ac:chgData name="Steve Hord" userId="7478402321db30a2" providerId="LiveId" clId="{224CC9B6-A6C2-46C7-BBB9-C6A60C5C4540}" dt="2020-10-28T23:01:56.539" v="427" actId="9405"/>
            <ac:inkMkLst>
              <pc:docMk/>
              <pc:sldMasterMk cId="1270442930" sldId="2147483660"/>
              <pc:sldLayoutMk cId="2871343567" sldId="2147483664"/>
              <ac:inkMk id="12" creationId="{30649580-583C-4B6A-9755-80D062662B47}"/>
            </ac:inkMkLst>
          </pc:inkChg>
          <pc:inkChg chg="add">
            <ac:chgData name="Steve Hord" userId="7478402321db30a2" providerId="LiveId" clId="{224CC9B6-A6C2-46C7-BBB9-C6A60C5C4540}" dt="2020-10-28T23:01:58.349" v="428" actId="9405"/>
            <ac:inkMkLst>
              <pc:docMk/>
              <pc:sldMasterMk cId="1270442930" sldId="2147483660"/>
              <pc:sldLayoutMk cId="2871343567" sldId="2147483664"/>
              <ac:inkMk id="13" creationId="{C563E662-A115-4BA9-A520-DAB1F8FFDBA4}"/>
            </ac:inkMkLst>
          </pc:inkChg>
        </pc:sldLayoutChg>
      </pc:sldMasterChg>
    </pc:docChg>
  </pc:docChgLst>
  <pc:docChgLst>
    <pc:chgData name="Leo Angelo Bacolores" userId="86719a5d4e583805" providerId="Windows Live" clId="Web-{BDE3B576-E302-4B11-8D76-01A8BD34E59B}"/>
    <pc:docChg chg="addSld modSld">
      <pc:chgData name="Leo Angelo Bacolores" userId="86719a5d4e583805" providerId="Windows Live" clId="Web-{BDE3B576-E302-4B11-8D76-01A8BD34E59B}" dt="2022-05-04T23:56:31.218" v="1972" actId="14100"/>
      <pc:docMkLst>
        <pc:docMk/>
      </pc:docMkLst>
      <pc:sldChg chg="modSp">
        <pc:chgData name="Leo Angelo Bacolores" userId="86719a5d4e583805" providerId="Windows Live" clId="Web-{BDE3B576-E302-4B11-8D76-01A8BD34E59B}" dt="2022-05-04T21:03:14.669" v="1" actId="14100"/>
        <pc:sldMkLst>
          <pc:docMk/>
          <pc:sldMk cId="3237914124" sldId="256"/>
        </pc:sldMkLst>
        <pc:spChg chg="mod">
          <ac:chgData name="Leo Angelo Bacolores" userId="86719a5d4e583805" providerId="Windows Live" clId="Web-{BDE3B576-E302-4B11-8D76-01A8BD34E59B}" dt="2022-05-04T21:03:14.669" v="1" actId="14100"/>
          <ac:spMkLst>
            <pc:docMk/>
            <pc:sldMk cId="3237914124" sldId="256"/>
            <ac:spMk id="2" creationId="{2FE973FE-1F8B-4DED-8DC0-71E987678976}"/>
          </ac:spMkLst>
        </pc:spChg>
      </pc:sldChg>
      <pc:sldChg chg="addSp delSp modSp">
        <pc:chgData name="Leo Angelo Bacolores" userId="86719a5d4e583805" providerId="Windows Live" clId="Web-{BDE3B576-E302-4B11-8D76-01A8BD34E59B}" dt="2022-05-04T22:12:27.748" v="953" actId="14100"/>
        <pc:sldMkLst>
          <pc:docMk/>
          <pc:sldMk cId="1957259874" sldId="258"/>
        </pc:sldMkLst>
        <pc:picChg chg="add del mod">
          <ac:chgData name="Leo Angelo Bacolores" userId="86719a5d4e583805" providerId="Windows Live" clId="Web-{BDE3B576-E302-4B11-8D76-01A8BD34E59B}" dt="2022-05-04T21:57:55.862" v="790"/>
          <ac:picMkLst>
            <pc:docMk/>
            <pc:sldMk cId="1957259874" sldId="258"/>
            <ac:picMk id="5" creationId="{69EFD09F-CBD6-7E31-EFDB-AE29C240CB5D}"/>
          </ac:picMkLst>
        </pc:picChg>
        <pc:picChg chg="add del mod">
          <ac:chgData name="Leo Angelo Bacolores" userId="86719a5d4e583805" providerId="Windows Live" clId="Web-{BDE3B576-E302-4B11-8D76-01A8BD34E59B}" dt="2022-05-04T21:55:57.437" v="781"/>
          <ac:picMkLst>
            <pc:docMk/>
            <pc:sldMk cId="1957259874" sldId="258"/>
            <ac:picMk id="6" creationId="{90DADF66-0C65-6905-30EE-887B4DEC5D43}"/>
          </ac:picMkLst>
        </pc:picChg>
        <pc:picChg chg="add del mod">
          <ac:chgData name="Leo Angelo Bacolores" userId="86719a5d4e583805" providerId="Windows Live" clId="Web-{BDE3B576-E302-4B11-8D76-01A8BD34E59B}" dt="2022-05-04T22:03:20.888" v="854"/>
          <ac:picMkLst>
            <pc:docMk/>
            <pc:sldMk cId="1957259874" sldId="258"/>
            <ac:picMk id="7" creationId="{6994B3F2-FEEF-53F3-E7DA-E19BD8400315}"/>
          </ac:picMkLst>
        </pc:picChg>
        <pc:picChg chg="add mod">
          <ac:chgData name="Leo Angelo Bacolores" userId="86719a5d4e583805" providerId="Windows Live" clId="Web-{BDE3B576-E302-4B11-8D76-01A8BD34E59B}" dt="2022-05-04T21:58:12.566" v="794" actId="14100"/>
          <ac:picMkLst>
            <pc:docMk/>
            <pc:sldMk cId="1957259874" sldId="258"/>
            <ac:picMk id="9" creationId="{8797C641-3AFD-101A-44FD-240E5CF47224}"/>
          </ac:picMkLst>
        </pc:picChg>
        <pc:picChg chg="add mod">
          <ac:chgData name="Leo Angelo Bacolores" userId="86719a5d4e583805" providerId="Windows Live" clId="Web-{BDE3B576-E302-4B11-8D76-01A8BD34E59B}" dt="2022-05-04T22:12:27.748" v="953" actId="14100"/>
          <ac:picMkLst>
            <pc:docMk/>
            <pc:sldMk cId="1957259874" sldId="258"/>
            <ac:picMk id="11" creationId="{E029C2CF-746E-26EB-76DD-E6D718B553B2}"/>
          </ac:picMkLst>
        </pc:picChg>
      </pc:sldChg>
      <pc:sldChg chg="modSp">
        <pc:chgData name="Leo Angelo Bacolores" userId="86719a5d4e583805" providerId="Windows Live" clId="Web-{BDE3B576-E302-4B11-8D76-01A8BD34E59B}" dt="2022-05-04T22:07:54.209" v="876" actId="20577"/>
        <pc:sldMkLst>
          <pc:docMk/>
          <pc:sldMk cId="3083623366" sldId="260"/>
        </pc:sldMkLst>
        <pc:spChg chg="mod">
          <ac:chgData name="Leo Angelo Bacolores" userId="86719a5d4e583805" providerId="Windows Live" clId="Web-{BDE3B576-E302-4B11-8D76-01A8BD34E59B}" dt="2022-05-04T22:07:54.209" v="876" actId="20577"/>
          <ac:spMkLst>
            <pc:docMk/>
            <pc:sldMk cId="3083623366" sldId="260"/>
            <ac:spMk id="3" creationId="{902FD5C4-FE5F-46D2-ABC9-49FA4BB8442F}"/>
          </ac:spMkLst>
        </pc:spChg>
      </pc:sldChg>
      <pc:sldChg chg="modSp">
        <pc:chgData name="Leo Angelo Bacolores" userId="86719a5d4e583805" providerId="Windows Live" clId="Web-{BDE3B576-E302-4B11-8D76-01A8BD34E59B}" dt="2022-05-04T21:24:46.459" v="429" actId="20577"/>
        <pc:sldMkLst>
          <pc:docMk/>
          <pc:sldMk cId="710623681" sldId="261"/>
        </pc:sldMkLst>
        <pc:spChg chg="mod">
          <ac:chgData name="Leo Angelo Bacolores" userId="86719a5d4e583805" providerId="Windows Live" clId="Web-{BDE3B576-E302-4B11-8D76-01A8BD34E59B}" dt="2022-05-04T21:24:46.459" v="429" actId="20577"/>
          <ac:spMkLst>
            <pc:docMk/>
            <pc:sldMk cId="710623681" sldId="261"/>
            <ac:spMk id="5" creationId="{DC710A13-9821-054D-8648-FB592F1CDDDF}"/>
          </ac:spMkLst>
        </pc:spChg>
      </pc:sldChg>
      <pc:sldChg chg="modSp">
        <pc:chgData name="Leo Angelo Bacolores" userId="86719a5d4e583805" providerId="Windows Live" clId="Web-{BDE3B576-E302-4B11-8D76-01A8BD34E59B}" dt="2022-05-04T21:29:52.812" v="638" actId="20577"/>
        <pc:sldMkLst>
          <pc:docMk/>
          <pc:sldMk cId="452859177" sldId="262"/>
        </pc:sldMkLst>
        <pc:spChg chg="mod">
          <ac:chgData name="Leo Angelo Bacolores" userId="86719a5d4e583805" providerId="Windows Live" clId="Web-{BDE3B576-E302-4B11-8D76-01A8BD34E59B}" dt="2022-05-04T21:29:52.812" v="638" actId="20577"/>
          <ac:spMkLst>
            <pc:docMk/>
            <pc:sldMk cId="452859177" sldId="262"/>
            <ac:spMk id="3" creationId="{902FD5C4-FE5F-46D2-ABC9-49FA4BB8442F}"/>
          </ac:spMkLst>
        </pc:spChg>
      </pc:sldChg>
      <pc:sldChg chg="addSp delSp modSp">
        <pc:chgData name="Leo Angelo Bacolores" userId="86719a5d4e583805" providerId="Windows Live" clId="Web-{BDE3B576-E302-4B11-8D76-01A8BD34E59B}" dt="2022-05-04T22:11:32.106" v="948" actId="14100"/>
        <pc:sldMkLst>
          <pc:docMk/>
          <pc:sldMk cId="1464666480" sldId="263"/>
        </pc:sldMkLst>
        <pc:picChg chg="add del mod">
          <ac:chgData name="Leo Angelo Bacolores" userId="86719a5d4e583805" providerId="Windows Live" clId="Web-{BDE3B576-E302-4B11-8D76-01A8BD34E59B}" dt="2022-05-04T22:03:41.701" v="859"/>
          <ac:picMkLst>
            <pc:docMk/>
            <pc:sldMk cId="1464666480" sldId="263"/>
            <ac:picMk id="4" creationId="{66C382C0-59C4-1D2B-9E80-0197022C9AF5}"/>
          </ac:picMkLst>
        </pc:picChg>
        <pc:picChg chg="add del mod">
          <ac:chgData name="Leo Angelo Bacolores" userId="86719a5d4e583805" providerId="Windows Live" clId="Web-{BDE3B576-E302-4B11-8D76-01A8BD34E59B}" dt="2022-05-04T21:42:54.023" v="674"/>
          <ac:picMkLst>
            <pc:docMk/>
            <pc:sldMk cId="1464666480" sldId="263"/>
            <ac:picMk id="5" creationId="{6D07937B-C2F5-AB7D-61EA-6DC7CD304DF0}"/>
          </ac:picMkLst>
        </pc:picChg>
        <pc:picChg chg="add del mod">
          <ac:chgData name="Leo Angelo Bacolores" userId="86719a5d4e583805" providerId="Windows Live" clId="Web-{BDE3B576-E302-4B11-8D76-01A8BD34E59B}" dt="2022-05-04T22:03:38.170" v="856"/>
          <ac:picMkLst>
            <pc:docMk/>
            <pc:sldMk cId="1464666480" sldId="263"/>
            <ac:picMk id="6" creationId="{5CF2DB65-0CDE-3633-2A6F-102B8C6B79D8}"/>
          </ac:picMkLst>
        </pc:picChg>
        <pc:picChg chg="add del mod ord">
          <ac:chgData name="Leo Angelo Bacolores" userId="86719a5d4e583805" providerId="Windows Live" clId="Web-{BDE3B576-E302-4B11-8D76-01A8BD34E59B}" dt="2022-05-04T22:03:36.420" v="855"/>
          <ac:picMkLst>
            <pc:docMk/>
            <pc:sldMk cId="1464666480" sldId="263"/>
            <ac:picMk id="7" creationId="{2E08417C-281D-0539-98CA-DF5C05A248CC}"/>
          </ac:picMkLst>
        </pc:picChg>
        <pc:picChg chg="add del mod">
          <ac:chgData name="Leo Angelo Bacolores" userId="86719a5d4e583805" providerId="Windows Live" clId="Web-{BDE3B576-E302-4B11-8D76-01A8BD34E59B}" dt="2022-05-04T22:03:39.326" v="857"/>
          <ac:picMkLst>
            <pc:docMk/>
            <pc:sldMk cId="1464666480" sldId="263"/>
            <ac:picMk id="8" creationId="{324FF5D1-E707-A321-162B-ED6751F3525D}"/>
          </ac:picMkLst>
        </pc:picChg>
        <pc:picChg chg="add del mod">
          <ac:chgData name="Leo Angelo Bacolores" userId="86719a5d4e583805" providerId="Windows Live" clId="Web-{BDE3B576-E302-4B11-8D76-01A8BD34E59B}" dt="2022-05-04T21:41:27.145" v="662"/>
          <ac:picMkLst>
            <pc:docMk/>
            <pc:sldMk cId="1464666480" sldId="263"/>
            <ac:picMk id="9" creationId="{5A531086-1FB6-98B3-C3ED-B39E26982862}"/>
          </ac:picMkLst>
        </pc:picChg>
        <pc:picChg chg="add del mod">
          <ac:chgData name="Leo Angelo Bacolores" userId="86719a5d4e583805" providerId="Windows Live" clId="Web-{BDE3B576-E302-4B11-8D76-01A8BD34E59B}" dt="2022-05-04T21:48:17.486" v="736"/>
          <ac:picMkLst>
            <pc:docMk/>
            <pc:sldMk cId="1464666480" sldId="263"/>
            <ac:picMk id="10" creationId="{831FCC52-5438-A813-9778-4F35F2675905}"/>
          </ac:picMkLst>
        </pc:picChg>
        <pc:picChg chg="add del mod">
          <ac:chgData name="Leo Angelo Bacolores" userId="86719a5d4e583805" providerId="Windows Live" clId="Web-{BDE3B576-E302-4B11-8D76-01A8BD34E59B}" dt="2022-05-04T21:42:41.913" v="671"/>
          <ac:picMkLst>
            <pc:docMk/>
            <pc:sldMk cId="1464666480" sldId="263"/>
            <ac:picMk id="11" creationId="{AB46F362-7E15-2869-80A3-FB8E3495D11F}"/>
          </ac:picMkLst>
        </pc:picChg>
        <pc:picChg chg="add del mod">
          <ac:chgData name="Leo Angelo Bacolores" userId="86719a5d4e583805" providerId="Windows Live" clId="Web-{BDE3B576-E302-4B11-8D76-01A8BD34E59B}" dt="2022-05-04T22:03:40.545" v="858"/>
          <ac:picMkLst>
            <pc:docMk/>
            <pc:sldMk cId="1464666480" sldId="263"/>
            <ac:picMk id="12" creationId="{8378BF5F-1AE9-9F6D-DDE4-D3A83D4B0A4F}"/>
          </ac:picMkLst>
        </pc:picChg>
        <pc:picChg chg="add del mod">
          <ac:chgData name="Leo Angelo Bacolores" userId="86719a5d4e583805" providerId="Windows Live" clId="Web-{BDE3B576-E302-4B11-8D76-01A8BD34E59B}" dt="2022-05-04T21:48:32.674" v="739"/>
          <ac:picMkLst>
            <pc:docMk/>
            <pc:sldMk cId="1464666480" sldId="263"/>
            <ac:picMk id="13" creationId="{7502AB19-EE3F-AAFB-E207-DBC6C4733292}"/>
          </ac:picMkLst>
        </pc:picChg>
        <pc:picChg chg="add mod">
          <ac:chgData name="Leo Angelo Bacolores" userId="86719a5d4e583805" providerId="Windows Live" clId="Web-{BDE3B576-E302-4B11-8D76-01A8BD34E59B}" dt="2022-05-04T22:11:25.637" v="947" actId="14100"/>
          <ac:picMkLst>
            <pc:docMk/>
            <pc:sldMk cId="1464666480" sldId="263"/>
            <ac:picMk id="14" creationId="{9A141677-BAE2-6A16-ECF0-ACD205852EC3}"/>
          </ac:picMkLst>
        </pc:picChg>
        <pc:picChg chg="add mod">
          <ac:chgData name="Leo Angelo Bacolores" userId="86719a5d4e583805" providerId="Windows Live" clId="Web-{BDE3B576-E302-4B11-8D76-01A8BD34E59B}" dt="2022-05-04T22:11:32.106" v="948" actId="14100"/>
          <ac:picMkLst>
            <pc:docMk/>
            <pc:sldMk cId="1464666480" sldId="263"/>
            <ac:picMk id="15" creationId="{3D93AEAC-C7D1-E136-1480-2C09281D2782}"/>
          </ac:picMkLst>
        </pc:picChg>
        <pc:picChg chg="add mod">
          <ac:chgData name="Leo Angelo Bacolores" userId="86719a5d4e583805" providerId="Windows Live" clId="Web-{BDE3B576-E302-4B11-8D76-01A8BD34E59B}" dt="2022-05-04T22:11:05.949" v="944" actId="14100"/>
          <ac:picMkLst>
            <pc:docMk/>
            <pc:sldMk cId="1464666480" sldId="263"/>
            <ac:picMk id="16" creationId="{EF600056-C9F0-FD3B-1CD3-5ED87347C119}"/>
          </ac:picMkLst>
        </pc:picChg>
        <pc:picChg chg="add mod">
          <ac:chgData name="Leo Angelo Bacolores" userId="86719a5d4e583805" providerId="Windows Live" clId="Web-{BDE3B576-E302-4B11-8D76-01A8BD34E59B}" dt="2022-05-04T22:11:18.809" v="946" actId="14100"/>
          <ac:picMkLst>
            <pc:docMk/>
            <pc:sldMk cId="1464666480" sldId="263"/>
            <ac:picMk id="17" creationId="{C0221CC6-8722-63FE-DFF0-455A8B532471}"/>
          </ac:picMkLst>
        </pc:picChg>
        <pc:picChg chg="add mod">
          <ac:chgData name="Leo Angelo Bacolores" userId="86719a5d4e583805" providerId="Windows Live" clId="Web-{BDE3B576-E302-4B11-8D76-01A8BD34E59B}" dt="2022-05-04T22:11:09.980" v="945" actId="14100"/>
          <ac:picMkLst>
            <pc:docMk/>
            <pc:sldMk cId="1464666480" sldId="263"/>
            <ac:picMk id="18" creationId="{FA12533E-C4B1-4F27-F825-89F0DC8D1433}"/>
          </ac:picMkLst>
        </pc:picChg>
      </pc:sldChg>
      <pc:sldChg chg="modSp">
        <pc:chgData name="Leo Angelo Bacolores" userId="86719a5d4e583805" providerId="Windows Live" clId="Web-{BDE3B576-E302-4B11-8D76-01A8BD34E59B}" dt="2022-05-04T22:16:40.146" v="1064" actId="20577"/>
        <pc:sldMkLst>
          <pc:docMk/>
          <pc:sldMk cId="545569246" sldId="264"/>
        </pc:sldMkLst>
        <pc:spChg chg="mod">
          <ac:chgData name="Leo Angelo Bacolores" userId="86719a5d4e583805" providerId="Windows Live" clId="Web-{BDE3B576-E302-4B11-8D76-01A8BD34E59B}" dt="2022-05-04T22:14:26.361" v="976" actId="20577"/>
          <ac:spMkLst>
            <pc:docMk/>
            <pc:sldMk cId="545569246" sldId="264"/>
            <ac:spMk id="3" creationId="{E4FC0D20-FACF-4D73-BD27-CF8F6B97546A}"/>
          </ac:spMkLst>
        </pc:spChg>
        <pc:spChg chg="mod">
          <ac:chgData name="Leo Angelo Bacolores" userId="86719a5d4e583805" providerId="Windows Live" clId="Web-{BDE3B576-E302-4B11-8D76-01A8BD34E59B}" dt="2022-05-04T22:16:40.146" v="1064" actId="20577"/>
          <ac:spMkLst>
            <pc:docMk/>
            <pc:sldMk cId="545569246" sldId="264"/>
            <ac:spMk id="4" creationId="{ACA6A89D-097D-4968-A07A-39A5B4F78A62}"/>
          </ac:spMkLst>
        </pc:spChg>
      </pc:sldChg>
      <pc:sldChg chg="modSp">
        <pc:chgData name="Leo Angelo Bacolores" userId="86719a5d4e583805" providerId="Windows Live" clId="Web-{BDE3B576-E302-4B11-8D76-01A8BD34E59B}" dt="2022-05-04T22:24:50.958" v="1228" actId="20577"/>
        <pc:sldMkLst>
          <pc:docMk/>
          <pc:sldMk cId="9691683" sldId="267"/>
        </pc:sldMkLst>
        <pc:spChg chg="mod">
          <ac:chgData name="Leo Angelo Bacolores" userId="86719a5d4e583805" providerId="Windows Live" clId="Web-{BDE3B576-E302-4B11-8D76-01A8BD34E59B}" dt="2022-05-04T22:24:50.958" v="1228" actId="20577"/>
          <ac:spMkLst>
            <pc:docMk/>
            <pc:sldMk cId="9691683" sldId="267"/>
            <ac:spMk id="3" creationId="{902FD5C4-FE5F-46D2-ABC9-49FA4BB8442F}"/>
          </ac:spMkLst>
        </pc:spChg>
      </pc:sldChg>
      <pc:sldChg chg="addSp modSp">
        <pc:chgData name="Leo Angelo Bacolores" userId="86719a5d4e583805" providerId="Windows Live" clId="Web-{BDE3B576-E302-4B11-8D76-01A8BD34E59B}" dt="2022-05-04T22:32:17.143" v="1265" actId="14100"/>
        <pc:sldMkLst>
          <pc:docMk/>
          <pc:sldMk cId="916853615" sldId="268"/>
        </pc:sldMkLst>
        <pc:picChg chg="add mod">
          <ac:chgData name="Leo Angelo Bacolores" userId="86719a5d4e583805" providerId="Windows Live" clId="Web-{BDE3B576-E302-4B11-8D76-01A8BD34E59B}" dt="2022-05-04T22:32:12.721" v="1264" actId="14100"/>
          <ac:picMkLst>
            <pc:docMk/>
            <pc:sldMk cId="916853615" sldId="268"/>
            <ac:picMk id="3" creationId="{A3E380B4-A455-16D5-DF0C-A7552A8E5D23}"/>
          </ac:picMkLst>
        </pc:picChg>
        <pc:picChg chg="add mod">
          <ac:chgData name="Leo Angelo Bacolores" userId="86719a5d4e583805" providerId="Windows Live" clId="Web-{BDE3B576-E302-4B11-8D76-01A8BD34E59B}" dt="2022-05-04T22:32:17.143" v="1265" actId="14100"/>
          <ac:picMkLst>
            <pc:docMk/>
            <pc:sldMk cId="916853615" sldId="268"/>
            <ac:picMk id="4" creationId="{19CEB216-079C-3EFE-BD4E-675B4C605DBA}"/>
          </ac:picMkLst>
        </pc:picChg>
      </pc:sldChg>
      <pc:sldChg chg="addSp modSp">
        <pc:chgData name="Leo Angelo Bacolores" userId="86719a5d4e583805" providerId="Windows Live" clId="Web-{BDE3B576-E302-4B11-8D76-01A8BD34E59B}" dt="2022-05-04T22:32:53.348" v="1270" actId="14100"/>
        <pc:sldMkLst>
          <pc:docMk/>
          <pc:sldMk cId="3266127139" sldId="269"/>
        </pc:sldMkLst>
        <pc:picChg chg="add mod">
          <ac:chgData name="Leo Angelo Bacolores" userId="86719a5d4e583805" providerId="Windows Live" clId="Web-{BDE3B576-E302-4B11-8D76-01A8BD34E59B}" dt="2022-05-04T22:32:39.003" v="1268" actId="14100"/>
          <ac:picMkLst>
            <pc:docMk/>
            <pc:sldMk cId="3266127139" sldId="269"/>
            <ac:picMk id="3" creationId="{3A18C343-3BD7-DC66-DF1A-4A0CF47BBBE8}"/>
          </ac:picMkLst>
        </pc:picChg>
        <pc:picChg chg="add mod">
          <ac:chgData name="Leo Angelo Bacolores" userId="86719a5d4e583805" providerId="Windows Live" clId="Web-{BDE3B576-E302-4B11-8D76-01A8BD34E59B}" dt="2022-05-04T22:32:53.348" v="1270" actId="14100"/>
          <ac:picMkLst>
            <pc:docMk/>
            <pc:sldMk cId="3266127139" sldId="269"/>
            <ac:picMk id="4" creationId="{679795B1-BE84-5322-41B0-594E893F9F52}"/>
          </ac:picMkLst>
        </pc:picChg>
      </pc:sldChg>
      <pc:sldChg chg="addSp modSp">
        <pc:chgData name="Leo Angelo Bacolores" userId="86719a5d4e583805" providerId="Windows Live" clId="Web-{BDE3B576-E302-4B11-8D76-01A8BD34E59B}" dt="2022-05-04T22:31:56.330" v="1261" actId="14100"/>
        <pc:sldMkLst>
          <pc:docMk/>
          <pc:sldMk cId="3517973280" sldId="270"/>
        </pc:sldMkLst>
        <pc:picChg chg="add mod">
          <ac:chgData name="Leo Angelo Bacolores" userId="86719a5d4e583805" providerId="Windows Live" clId="Web-{BDE3B576-E302-4B11-8D76-01A8BD34E59B}" dt="2022-05-04T22:31:56.330" v="1261" actId="14100"/>
          <ac:picMkLst>
            <pc:docMk/>
            <pc:sldMk cId="3517973280" sldId="270"/>
            <ac:picMk id="3" creationId="{00B8C488-294B-2C03-F30C-6AA47950BEBB}"/>
          </ac:picMkLst>
        </pc:picChg>
        <pc:picChg chg="add mod">
          <ac:chgData name="Leo Angelo Bacolores" userId="86719a5d4e583805" providerId="Windows Live" clId="Web-{BDE3B576-E302-4B11-8D76-01A8BD34E59B}" dt="2022-05-04T22:31:47.455" v="1259" actId="14100"/>
          <ac:picMkLst>
            <pc:docMk/>
            <pc:sldMk cId="3517973280" sldId="270"/>
            <ac:picMk id="4" creationId="{01403079-5D0C-DC52-6C5A-B1406BC350AB}"/>
          </ac:picMkLst>
        </pc:picChg>
      </pc:sldChg>
      <pc:sldChg chg="modSp">
        <pc:chgData name="Leo Angelo Bacolores" userId="86719a5d4e583805" providerId="Windows Live" clId="Web-{BDE3B576-E302-4B11-8D76-01A8BD34E59B}" dt="2022-05-04T22:37:56.247" v="1401" actId="20577"/>
        <pc:sldMkLst>
          <pc:docMk/>
          <pc:sldMk cId="2161130591" sldId="272"/>
        </pc:sldMkLst>
        <pc:spChg chg="mod">
          <ac:chgData name="Leo Angelo Bacolores" userId="86719a5d4e583805" providerId="Windows Live" clId="Web-{BDE3B576-E302-4B11-8D76-01A8BD34E59B}" dt="2022-05-04T22:37:56.247" v="1401" actId="20577"/>
          <ac:spMkLst>
            <pc:docMk/>
            <pc:sldMk cId="2161130591" sldId="272"/>
            <ac:spMk id="5" creationId="{28684E62-A9F8-4E7A-AB01-78893062A1B4}"/>
          </ac:spMkLst>
        </pc:spChg>
      </pc:sldChg>
      <pc:sldChg chg="modSp">
        <pc:chgData name="Leo Angelo Bacolores" userId="86719a5d4e583805" providerId="Windows Live" clId="Web-{BDE3B576-E302-4B11-8D76-01A8BD34E59B}" dt="2022-05-04T22:59:21.473" v="1712" actId="20577"/>
        <pc:sldMkLst>
          <pc:docMk/>
          <pc:sldMk cId="647271476" sldId="273"/>
        </pc:sldMkLst>
        <pc:spChg chg="mod">
          <ac:chgData name="Leo Angelo Bacolores" userId="86719a5d4e583805" providerId="Windows Live" clId="Web-{BDE3B576-E302-4B11-8D76-01A8BD34E59B}" dt="2022-05-04T22:57:52.174" v="1661" actId="20577"/>
          <ac:spMkLst>
            <pc:docMk/>
            <pc:sldMk cId="647271476" sldId="273"/>
            <ac:spMk id="3" creationId="{E4FC0D20-FACF-4D73-BD27-CF8F6B97546A}"/>
          </ac:spMkLst>
        </pc:spChg>
        <pc:spChg chg="mod">
          <ac:chgData name="Leo Angelo Bacolores" userId="86719a5d4e583805" providerId="Windows Live" clId="Web-{BDE3B576-E302-4B11-8D76-01A8BD34E59B}" dt="2022-05-04T22:59:21.473" v="1712" actId="20577"/>
          <ac:spMkLst>
            <pc:docMk/>
            <pc:sldMk cId="647271476" sldId="273"/>
            <ac:spMk id="4" creationId="{ACA6A89D-097D-4968-A07A-39A5B4F78A62}"/>
          </ac:spMkLst>
        </pc:spChg>
      </pc:sldChg>
      <pc:sldChg chg="modSp">
        <pc:chgData name="Leo Angelo Bacolores" userId="86719a5d4e583805" providerId="Windows Live" clId="Web-{BDE3B576-E302-4B11-8D76-01A8BD34E59B}" dt="2022-05-04T23:23:09.016" v="1916" actId="20577"/>
        <pc:sldMkLst>
          <pc:docMk/>
          <pc:sldMk cId="1630123617" sldId="274"/>
        </pc:sldMkLst>
        <pc:spChg chg="mod">
          <ac:chgData name="Leo Angelo Bacolores" userId="86719a5d4e583805" providerId="Windows Live" clId="Web-{BDE3B576-E302-4B11-8D76-01A8BD34E59B}" dt="2022-05-04T23:23:09.016" v="1916" actId="20577"/>
          <ac:spMkLst>
            <pc:docMk/>
            <pc:sldMk cId="1630123617" sldId="274"/>
            <ac:spMk id="5" creationId="{28684E62-A9F8-4E7A-AB01-78893062A1B4}"/>
          </ac:spMkLst>
        </pc:spChg>
      </pc:sldChg>
      <pc:sldChg chg="addSp modSp">
        <pc:chgData name="Leo Angelo Bacolores" userId="86719a5d4e583805" providerId="Windows Live" clId="Web-{BDE3B576-E302-4B11-8D76-01A8BD34E59B}" dt="2022-05-04T23:18:02.054" v="1738" actId="14100"/>
        <pc:sldMkLst>
          <pc:docMk/>
          <pc:sldMk cId="3410008520" sldId="275"/>
        </pc:sldMkLst>
        <pc:picChg chg="add mod">
          <ac:chgData name="Leo Angelo Bacolores" userId="86719a5d4e583805" providerId="Windows Live" clId="Web-{BDE3B576-E302-4B11-8D76-01A8BD34E59B}" dt="2022-05-04T23:18:02.054" v="1738" actId="14100"/>
          <ac:picMkLst>
            <pc:docMk/>
            <pc:sldMk cId="3410008520" sldId="275"/>
            <ac:picMk id="3" creationId="{FC26C891-9527-E090-D6D4-3C1AB3A908F6}"/>
          </ac:picMkLst>
        </pc:picChg>
      </pc:sldChg>
      <pc:sldChg chg="addSp delSp modSp">
        <pc:chgData name="Leo Angelo Bacolores" userId="86719a5d4e583805" providerId="Windows Live" clId="Web-{BDE3B576-E302-4B11-8D76-01A8BD34E59B}" dt="2022-05-04T23:14:21.016" v="1730" actId="14100"/>
        <pc:sldMkLst>
          <pc:docMk/>
          <pc:sldMk cId="3078551498" sldId="276"/>
        </pc:sldMkLst>
        <pc:spChg chg="mod">
          <ac:chgData name="Leo Angelo Bacolores" userId="86719a5d4e583805" providerId="Windows Live" clId="Web-{BDE3B576-E302-4B11-8D76-01A8BD34E59B}" dt="2022-05-04T23:14:02.734" v="1725" actId="14100"/>
          <ac:spMkLst>
            <pc:docMk/>
            <pc:sldMk cId="3078551498" sldId="276"/>
            <ac:spMk id="2" creationId="{2873BEC0-94F5-4226-A9E7-51B66045EF49}"/>
          </ac:spMkLst>
        </pc:spChg>
        <pc:picChg chg="add del mod">
          <ac:chgData name="Leo Angelo Bacolores" userId="86719a5d4e583805" providerId="Windows Live" clId="Web-{BDE3B576-E302-4B11-8D76-01A8BD34E59B}" dt="2022-05-04T23:14:05.750" v="1726"/>
          <ac:picMkLst>
            <pc:docMk/>
            <pc:sldMk cId="3078551498" sldId="276"/>
            <ac:picMk id="4" creationId="{CD454E5D-6804-7D08-1234-907E23B2C24D}"/>
          </ac:picMkLst>
        </pc:picChg>
        <pc:picChg chg="add mod">
          <ac:chgData name="Leo Angelo Bacolores" userId="86719a5d4e583805" providerId="Windows Live" clId="Web-{BDE3B576-E302-4B11-8D76-01A8BD34E59B}" dt="2022-05-04T23:14:21.016" v="1730" actId="14100"/>
          <ac:picMkLst>
            <pc:docMk/>
            <pc:sldMk cId="3078551498" sldId="276"/>
            <ac:picMk id="5" creationId="{DB79850B-02A0-352E-2728-1A540DC630BA}"/>
          </ac:picMkLst>
        </pc:picChg>
      </pc:sldChg>
      <pc:sldChg chg="addSp delSp modSp">
        <pc:chgData name="Leo Angelo Bacolores" userId="86719a5d4e583805" providerId="Windows Live" clId="Web-{BDE3B576-E302-4B11-8D76-01A8BD34E59B}" dt="2022-05-04T23:56:28.452" v="1971" actId="1076"/>
        <pc:sldMkLst>
          <pc:docMk/>
          <pc:sldMk cId="1817399028" sldId="277"/>
        </pc:sldMkLst>
        <pc:picChg chg="add del mod">
          <ac:chgData name="Leo Angelo Bacolores" userId="86719a5d4e583805" providerId="Windows Live" clId="Web-{BDE3B576-E302-4B11-8D76-01A8BD34E59B}" dt="2022-05-04T23:04:56.562" v="1718"/>
          <ac:picMkLst>
            <pc:docMk/>
            <pc:sldMk cId="1817399028" sldId="277"/>
            <ac:picMk id="4" creationId="{40C128DE-724E-565D-D7F3-F07E24EF359C}"/>
          </ac:picMkLst>
        </pc:picChg>
        <pc:picChg chg="add mod">
          <ac:chgData name="Leo Angelo Bacolores" userId="86719a5d4e583805" providerId="Windows Live" clId="Web-{BDE3B576-E302-4B11-8D76-01A8BD34E59B}" dt="2022-05-04T23:56:28.452" v="1971" actId="1076"/>
          <ac:picMkLst>
            <pc:docMk/>
            <pc:sldMk cId="1817399028" sldId="277"/>
            <ac:picMk id="5" creationId="{FA6B4828-D809-2563-D14D-3B000EDDBB85}"/>
          </ac:picMkLst>
        </pc:picChg>
      </pc:sldChg>
      <pc:sldChg chg="addSp delSp modSp">
        <pc:chgData name="Leo Angelo Bacolores" userId="86719a5d4e583805" providerId="Windows Live" clId="Web-{BDE3B576-E302-4B11-8D76-01A8BD34E59B}" dt="2022-05-04T22:19:54.652" v="1080" actId="14100"/>
        <pc:sldMkLst>
          <pc:docMk/>
          <pc:sldMk cId="1074638838" sldId="278"/>
        </pc:sldMkLst>
        <pc:spChg chg="add del">
          <ac:chgData name="Leo Angelo Bacolores" userId="86719a5d4e583805" providerId="Windows Live" clId="Web-{BDE3B576-E302-4B11-8D76-01A8BD34E59B}" dt="2022-05-04T22:19:44.527" v="1077"/>
          <ac:spMkLst>
            <pc:docMk/>
            <pc:sldMk cId="1074638838" sldId="278"/>
            <ac:spMk id="7" creationId="{72277DBD-86C8-DF99-BE44-4D11F1B36AD5}"/>
          </ac:spMkLst>
        </pc:spChg>
        <pc:spChg chg="add del">
          <ac:chgData name="Leo Angelo Bacolores" userId="86719a5d4e583805" providerId="Windows Live" clId="Web-{BDE3B576-E302-4B11-8D76-01A8BD34E59B}" dt="2022-05-04T22:19:41.949" v="1076"/>
          <ac:spMkLst>
            <pc:docMk/>
            <pc:sldMk cId="1074638838" sldId="278"/>
            <ac:spMk id="9" creationId="{15C8F25D-C825-B0EF-EFAE-94985CD7D63B}"/>
          </ac:spMkLst>
        </pc:spChg>
        <pc:picChg chg="add mod">
          <ac:chgData name="Leo Angelo Bacolores" userId="86719a5d4e583805" providerId="Windows Live" clId="Web-{BDE3B576-E302-4B11-8D76-01A8BD34E59B}" dt="2022-05-04T22:19:54.652" v="1080" actId="14100"/>
          <ac:picMkLst>
            <pc:docMk/>
            <pc:sldMk cId="1074638838" sldId="278"/>
            <ac:picMk id="5" creationId="{EFDC1E18-D1EB-E60C-C988-FBA086680081}"/>
          </ac:picMkLst>
        </pc:picChg>
        <pc:picChg chg="add mod">
          <ac:chgData name="Leo Angelo Bacolores" userId="86719a5d4e583805" providerId="Windows Live" clId="Web-{BDE3B576-E302-4B11-8D76-01A8BD34E59B}" dt="2022-05-04T22:19:50.418" v="1079" actId="14100"/>
          <ac:picMkLst>
            <pc:docMk/>
            <pc:sldMk cId="1074638838" sldId="278"/>
            <ac:picMk id="6" creationId="{80682684-F49B-C381-D3E5-293CEB877D06}"/>
          </ac:picMkLst>
        </pc:picChg>
      </pc:sldChg>
      <pc:sldChg chg="modSp">
        <pc:chgData name="Leo Angelo Bacolores" userId="86719a5d4e583805" providerId="Windows Live" clId="Web-{BDE3B576-E302-4B11-8D76-01A8BD34E59B}" dt="2022-05-04T22:24:02.582" v="1226" actId="20577"/>
        <pc:sldMkLst>
          <pc:docMk/>
          <pc:sldMk cId="2659604895" sldId="279"/>
        </pc:sldMkLst>
        <pc:spChg chg="mod">
          <ac:chgData name="Leo Angelo Bacolores" userId="86719a5d4e583805" providerId="Windows Live" clId="Web-{BDE3B576-E302-4B11-8D76-01A8BD34E59B}" dt="2022-05-04T22:24:02.582" v="1226" actId="20577"/>
          <ac:spMkLst>
            <pc:docMk/>
            <pc:sldMk cId="2659604895" sldId="279"/>
            <ac:spMk id="3" creationId="{E4FC0D20-FACF-4D73-BD27-CF8F6B97546A}"/>
          </ac:spMkLst>
        </pc:spChg>
        <pc:spChg chg="mod">
          <ac:chgData name="Leo Angelo Bacolores" userId="86719a5d4e583805" providerId="Windows Live" clId="Web-{BDE3B576-E302-4B11-8D76-01A8BD34E59B}" dt="2022-05-04T22:23:39.175" v="1199" actId="20577"/>
          <ac:spMkLst>
            <pc:docMk/>
            <pc:sldMk cId="2659604895" sldId="279"/>
            <ac:spMk id="4" creationId="{ACA6A89D-097D-4968-A07A-39A5B4F78A62}"/>
          </ac:spMkLst>
        </pc:spChg>
      </pc:sldChg>
      <pc:sldChg chg="addSp modSp add replId">
        <pc:chgData name="Leo Angelo Bacolores" userId="86719a5d4e583805" providerId="Windows Live" clId="Web-{BDE3B576-E302-4B11-8D76-01A8BD34E59B}" dt="2022-05-04T22:34:41.616" v="1280" actId="14100"/>
        <pc:sldMkLst>
          <pc:docMk/>
          <pc:sldMk cId="1521534647" sldId="280"/>
        </pc:sldMkLst>
        <pc:spChg chg="mod">
          <ac:chgData name="Leo Angelo Bacolores" userId="86719a5d4e583805" providerId="Windows Live" clId="Web-{BDE3B576-E302-4B11-8D76-01A8BD34E59B}" dt="2022-05-04T22:25:35.256" v="1230" actId="20577"/>
          <ac:spMkLst>
            <pc:docMk/>
            <pc:sldMk cId="1521534647" sldId="280"/>
            <ac:spMk id="2" creationId="{2873BEC0-94F5-4226-A9E7-51B66045EF49}"/>
          </ac:spMkLst>
        </pc:spChg>
        <pc:picChg chg="add mod">
          <ac:chgData name="Leo Angelo Bacolores" userId="86719a5d4e583805" providerId="Windows Live" clId="Web-{BDE3B576-E302-4B11-8D76-01A8BD34E59B}" dt="2022-05-04T22:34:41.616" v="1280" actId="14100"/>
          <ac:picMkLst>
            <pc:docMk/>
            <pc:sldMk cId="1521534647" sldId="280"/>
            <ac:picMk id="3" creationId="{1A5AD151-A3FD-910A-6A45-9837462E2AA0}"/>
          </ac:picMkLst>
        </pc:picChg>
        <pc:picChg chg="add mod">
          <ac:chgData name="Leo Angelo Bacolores" userId="86719a5d4e583805" providerId="Windows Live" clId="Web-{BDE3B576-E302-4B11-8D76-01A8BD34E59B}" dt="2022-05-04T22:34:34.272" v="1279" actId="14100"/>
          <ac:picMkLst>
            <pc:docMk/>
            <pc:sldMk cId="1521534647" sldId="280"/>
            <ac:picMk id="4" creationId="{7A656D86-D24A-3C63-800E-E4275FCC9315}"/>
          </ac:picMkLst>
        </pc:picChg>
      </pc:sldChg>
      <pc:sldChg chg="addSp delSp modSp add replId">
        <pc:chgData name="Leo Angelo Bacolores" userId="86719a5d4e583805" providerId="Windows Live" clId="Web-{BDE3B576-E302-4B11-8D76-01A8BD34E59B}" dt="2022-05-04T23:56:31.218" v="1972" actId="14100"/>
        <pc:sldMkLst>
          <pc:docMk/>
          <pc:sldMk cId="2092158290" sldId="281"/>
        </pc:sldMkLst>
        <pc:spChg chg="mod">
          <ac:chgData name="Leo Angelo Bacolores" userId="86719a5d4e583805" providerId="Windows Live" clId="Web-{BDE3B576-E302-4B11-8D76-01A8BD34E59B}" dt="2022-05-04T23:56:31.218" v="1972" actId="14100"/>
          <ac:spMkLst>
            <pc:docMk/>
            <pc:sldMk cId="2092158290" sldId="281"/>
            <ac:spMk id="2" creationId="{2873BEC0-94F5-4226-A9E7-51B66045EF49}"/>
          </ac:spMkLst>
        </pc:spChg>
        <pc:picChg chg="add mod">
          <ac:chgData name="Leo Angelo Bacolores" userId="86719a5d4e583805" providerId="Windows Live" clId="Web-{BDE3B576-E302-4B11-8D76-01A8BD34E59B}" dt="2022-05-04T23:45:46.963" v="1957" actId="14100"/>
          <ac:picMkLst>
            <pc:docMk/>
            <pc:sldMk cId="2092158290" sldId="281"/>
            <ac:picMk id="4" creationId="{C2CA00D7-0C8B-E113-3688-876DDD87E89B}"/>
          </ac:picMkLst>
        </pc:picChg>
        <pc:picChg chg="del">
          <ac:chgData name="Leo Angelo Bacolores" userId="86719a5d4e583805" providerId="Windows Live" clId="Web-{BDE3B576-E302-4B11-8D76-01A8BD34E59B}" dt="2022-05-04T23:44:15.398" v="1919"/>
          <ac:picMkLst>
            <pc:docMk/>
            <pc:sldMk cId="2092158290" sldId="281"/>
            <ac:picMk id="5" creationId="{FA6B4828-D809-2563-D14D-3B000EDDBB85}"/>
          </ac:picMkLst>
        </pc:picChg>
      </pc:sldChg>
      <pc:sldChg chg="addSp delSp modSp add replId">
        <pc:chgData name="Leo Angelo Bacolores" userId="86719a5d4e583805" providerId="Windows Live" clId="Web-{BDE3B576-E302-4B11-8D76-01A8BD34E59B}" dt="2022-05-04T23:45:25.166" v="1954" actId="14100"/>
        <pc:sldMkLst>
          <pc:docMk/>
          <pc:sldMk cId="3211340113" sldId="282"/>
        </pc:sldMkLst>
        <pc:spChg chg="mod">
          <ac:chgData name="Leo Angelo Bacolores" userId="86719a5d4e583805" providerId="Windows Live" clId="Web-{BDE3B576-E302-4B11-8D76-01A8BD34E59B}" dt="2022-05-04T23:45:25.166" v="1954" actId="14100"/>
          <ac:spMkLst>
            <pc:docMk/>
            <pc:sldMk cId="3211340113" sldId="282"/>
            <ac:spMk id="2" creationId="{2873BEC0-94F5-4226-A9E7-51B66045EF49}"/>
          </ac:spMkLst>
        </pc:spChg>
        <pc:picChg chg="add mod">
          <ac:chgData name="Leo Angelo Bacolores" userId="86719a5d4e583805" providerId="Windows Live" clId="Web-{BDE3B576-E302-4B11-8D76-01A8BD34E59B}" dt="2022-05-04T23:44:44.602" v="1925" actId="14100"/>
          <ac:picMkLst>
            <pc:docMk/>
            <pc:sldMk cId="3211340113" sldId="282"/>
            <ac:picMk id="4" creationId="{69C35870-A4B1-9D95-8545-20F80217FE3B}"/>
          </ac:picMkLst>
        </pc:picChg>
        <pc:picChg chg="del">
          <ac:chgData name="Leo Angelo Bacolores" userId="86719a5d4e583805" providerId="Windows Live" clId="Web-{BDE3B576-E302-4B11-8D76-01A8BD34E59B}" dt="2022-05-04T23:44:20.867" v="1920"/>
          <ac:picMkLst>
            <pc:docMk/>
            <pc:sldMk cId="3211340113" sldId="282"/>
            <ac:picMk id="5" creationId="{FA6B4828-D809-2563-D14D-3B000EDDBB85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13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1,'4'0,"1"0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59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0.928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555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31.881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57.24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14,'0'-6,"0"-2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3.15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04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4.71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14 0,'-6'0,"-1"0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6.6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7.3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2.48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8.90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39.43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0.49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11.42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3.4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0,'0'0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6.95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7.44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38.50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56.85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74 0,'0'6,"0"7,-6 2,-7-2,-14-3,-1-3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4:38.52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0,'5'0,"3"0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176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37:51.257"/>
    </inkml:context>
    <inkml:brush xml:id="br0">
      <inkml:brushProperty name="width" value="0.05" units="cm"/>
      <inkml:brushProperty name="height" value="0.05" units="cm"/>
      <inkml:brushProperty name="ignorePressure" value="1"/>
    </inkml:brush>
  </inkml:definitions>
  <inkml:trace contextRef="#ctx0" brushRef="#br0">0 0,'0'0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4.35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199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5.76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46.20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0,'6'0,"-4"6,-2 2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2:53.893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0,'11'0,"10"0,1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422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1.87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26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2.61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51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3:03.924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5.860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205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6.537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1:58.348"/>
    </inkml:context>
    <inkml:brush xml:id="br0">
      <inkml:brushProperty name="width" value="0.5" units="cm"/>
      <inkml:brushProperty name="height" value="1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8T23:00:28.782"/>
    </inkml:context>
    <inkml:brush xml:id="br0">
      <inkml:brushProperty name="width" value="0.3" units="cm"/>
      <inkml:brushProperty name="height" value="0.6" units="cm"/>
      <inkml:brushProperty name="color" value="#FFFFFF"/>
      <inkml:brushProperty name="tip" value="rectangle"/>
      <inkml:brushProperty name="rasterOp" value="maskPen"/>
      <inkml:brushProperty name="ignorePressure" value="1"/>
    </inkml:brush>
  </inkml:definitions>
  <inkml:trace contextRef="#ctx0" brushRef="#br0">3862 105,'-1271'0,"1156"-5,-24-7,-86-4,-555 14,398 3,346-3,0-2,1-1,-1-2,-10-4,-70-13,-19 12,0 6,-61 8,66 0,86 2,44-4,0 0,0 0,0 0,-1 0,1 0,0 0,0 0,0 1,0-1,-1 0,1 0,0 0,0 0,0 0,0 0,-1 0,1 0,0 0,0 1,0-1,0 0,0 0,0 0,0 0,-1 0,1 1,0-1,0 0,0 0,0 0,0 0,0 1,0-1,0 0,0 0,0 0,0 1,0-1,0 0,0 0,0 0,0 0,0 1,0-1,0 0,0 0,0 0,0 0,1 1,-1-1,0 0,20 10,43 10,61 11,-29-8,63 10,2-7,83 0,-79-10,0 7,60 20,-165-29,0-2,1-3,1-3,53-2,1709-7,-1834 2,-1-1,1 0,0 0,0-1,0-1,-36-8,-207-29,-83 4,242 22,66 9,0 1,-1 2,-2 1,-72 2,54 2,0-3,-42-6,52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951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123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4.png"/><Relationship Id="rId7" Type="http://schemas.openxmlformats.org/officeDocument/2006/relationships/customXml" Target="../ink/ink4.xml"/><Relationship Id="rId2" Type="http://schemas.openxmlformats.org/officeDocument/2006/relationships/customXml" Target="../ink/ink1.xml"/><Relationship Id="rId1" Type="http://schemas.openxmlformats.org/officeDocument/2006/relationships/slideMaster" Target="../slideMasters/slideMaster1.xml"/><Relationship Id="rId6" Type="http://schemas.openxmlformats.org/officeDocument/2006/relationships/customXml" Target="../ink/ink3.xml"/><Relationship Id="rId11" Type="http://schemas.openxmlformats.org/officeDocument/2006/relationships/customXml" Target="../ink/ink8.xml"/><Relationship Id="rId5" Type="http://schemas.openxmlformats.org/officeDocument/2006/relationships/image" Target="../media/image5.png"/><Relationship Id="rId10" Type="http://schemas.openxmlformats.org/officeDocument/2006/relationships/customXml" Target="../ink/ink7.xml"/><Relationship Id="rId4" Type="http://schemas.openxmlformats.org/officeDocument/2006/relationships/customXml" Target="../ink/ink2.xml"/><Relationship Id="rId9" Type="http://schemas.openxmlformats.org/officeDocument/2006/relationships/customXml" Target="../ink/ink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880360" y="1168401"/>
            <a:ext cx="643128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80360" y="3731247"/>
            <a:ext cx="6431280" cy="1655762"/>
          </a:xfrm>
        </p:spPr>
        <p:txBody>
          <a:bodyPr/>
          <a:lstStyle>
            <a:lvl1pPr marL="0" indent="0" algn="ctr">
              <a:buNone/>
              <a:defRPr sz="2400" b="1">
                <a:solidFill>
                  <a:srgbClr val="00B0F0"/>
                </a:solidFill>
                <a:latin typeface="IBM Plex Mono Text" panose="020B0509050203000203" pitchFamily="49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2880360" y="3649111"/>
            <a:ext cx="643128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4093580" y="5537419"/>
            <a:ext cx="4004840" cy="304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2075" tIns="46038" rIns="92075" bIns="46038"/>
          <a:lstStyle>
            <a:lvl1pPr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r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400" b="0" dirty="0">
                <a:latin typeface="Helv"/>
              </a:rPr>
              <a:t>© IBM Corporation.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37361523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9268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>
                <a:latin typeface="IBM Plex Mono Text" panose="020B0509050203000203" pitchFamily="49" charset="0"/>
              </a:defRPr>
            </a:lvl1pPr>
            <a:lvl2pPr>
              <a:defRPr>
                <a:latin typeface="IBM Plex Mono Text" panose="020B0509050203000203" pitchFamily="49" charset="0"/>
              </a:defRPr>
            </a:lvl2pPr>
            <a:lvl3pPr>
              <a:defRPr>
                <a:latin typeface="IBM Plex Mono Text" panose="020B0509050203000203" pitchFamily="49" charset="0"/>
              </a:defRPr>
            </a:lvl3pPr>
            <a:lvl4pPr>
              <a:defRPr>
                <a:latin typeface="IBM Plex Mono Text" panose="020B0509050203000203" pitchFamily="49" charset="0"/>
              </a:defRPr>
            </a:lvl4pPr>
            <a:lvl5pPr>
              <a:defRPr>
                <a:latin typeface="IBM Plex Mono Text" panose="020B0509050203000203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4706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256876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5724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838200" y="1296645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702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44850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838200" y="1364249"/>
            <a:ext cx="10515600" cy="3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14:cNvPr>
              <p14:cNvContentPartPr/>
              <p14:nvPr userDrawn="1"/>
            </p14:nvContentPartPr>
            <p14:xfrm>
              <a:off x="1837276" y="6444633"/>
              <a:ext cx="39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F3045DE-3AB7-4E3E-A391-4F9107A8F8C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7636" y="6264993"/>
                <a:ext cx="1836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14:cNvPr>
              <p14:cNvContentPartPr/>
              <p14:nvPr userDrawn="1"/>
            </p14:nvContentPartPr>
            <p14:xfrm>
              <a:off x="1846276" y="6435993"/>
              <a:ext cx="36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64BE9BD-96C6-496B-8F87-BF8B5FE6878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55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5547CB02-1206-4981-BA1F-98056CC7D0F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00AC9549-295A-481F-BAC1-D217607B147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82B34FC-FED6-4B35-B336-2C001BF70FEA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37588D-ADB8-4462-B727-CA3C34F68C6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14:cNvPr>
              <p14:cNvContentPartPr/>
              <p14:nvPr userDrawn="1"/>
            </p14:nvContentPartPr>
            <p14:xfrm>
              <a:off x="1846276" y="6462633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0649580-583C-4B6A-9755-80D062662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56276" y="6282993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14:cNvPr>
              <p14:cNvContentPartPr/>
              <p14:nvPr userDrawn="1"/>
            </p14:nvContentPartPr>
            <p14:xfrm>
              <a:off x="-222284" y="4536273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C563E662-A115-4BA9-A520-DAB1F8FFDBA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12284" y="4356633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713435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73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9346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C0E56E-6DF9-1A4A-B8B3-5CCE0E34EE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F93DCE-FA02-D440-9E07-8488A5BEFD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2707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CFCBCB-1D32-9741-B77A-1BFE02DB601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506E48A-1141-0A4A-92F9-E51452A1804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091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>
                <a:latin typeface="IBM Plex Mono SemiBold" panose="020B0709050203000203" pitchFamily="49" charset="0"/>
              </a:defRPr>
            </a:lvl1pPr>
            <a:lvl2pPr>
              <a:defRPr sz="2800">
                <a:latin typeface="IBM Plex Mono Text" panose="020B0509050203000203" pitchFamily="49" charset="0"/>
              </a:defRPr>
            </a:lvl2pPr>
            <a:lvl3pPr>
              <a:defRPr sz="2400">
                <a:latin typeface="IBM Plex Mono Text" panose="020B0509050203000203" pitchFamily="49" charset="0"/>
              </a:defRPr>
            </a:lvl3pPr>
            <a:lvl4pPr>
              <a:defRPr sz="2000">
                <a:latin typeface="IBM Plex Mono Text" panose="020B0509050203000203" pitchFamily="49" charset="0"/>
              </a:defRPr>
            </a:lvl4pPr>
            <a:lvl5pPr>
              <a:defRPr sz="2000">
                <a:latin typeface="IBM Plex Mono Text" panose="020B0509050203000203" pitchFamily="49" charset="0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>
                <a:latin typeface="IBM Plex Mono Text" panose="020B0509050203000203" pitchFamily="49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86066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tif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4785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61547-18BE-8345-B662-68E923DBE5F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340139" y="6371623"/>
            <a:ext cx="2456070" cy="3789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A02AB-648A-1143-A78D-9F86334C2B64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8475870" y="6371623"/>
            <a:ext cx="3375991" cy="39776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A2884DB-FE2D-4B0A-B81D-5D9FAF9C5FA4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861346"/>
            <a:ext cx="10058400" cy="5699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42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rgbClr val="005493"/>
          </a:solidFill>
          <a:latin typeface="IBM Plex Mono SemiBold" panose="020B0709050203000203" pitchFamily="49" charset="0"/>
          <a:ea typeface="IBM Plex Mono SemiBold" panose="020B0709050203000203" pitchFamily="49" charset="0"/>
          <a:cs typeface="IBM Plex Mono SemiBold" panose="020B0709050203000203" pitchFamily="49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rgbClr val="0070C0"/>
          </a:solidFill>
          <a:latin typeface="IBM Plex Mono Text" panose="020B0509050203000203" pitchFamily="49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8" Type="http://schemas.openxmlformats.org/officeDocument/2006/relationships/image" Target="../media/image5.png"/><Relationship Id="rId26" Type="http://schemas.openxmlformats.org/officeDocument/2006/relationships/customXml" Target="../ink/ink22.xml"/><Relationship Id="rId3" Type="http://schemas.openxmlformats.org/officeDocument/2006/relationships/image" Target="../media/image6.png"/><Relationship Id="rId21" Type="http://schemas.openxmlformats.org/officeDocument/2006/relationships/image" Target="../media/image4.png"/><Relationship Id="rId34" Type="http://schemas.openxmlformats.org/officeDocument/2006/relationships/customXml" Target="../ink/ink29.xml"/><Relationship Id="rId7" Type="http://schemas.openxmlformats.org/officeDocument/2006/relationships/customXml" Target="../ink/ink10.xml"/><Relationship Id="rId12" Type="http://schemas.openxmlformats.org/officeDocument/2006/relationships/customXml" Target="../ink/ink14.xml"/><Relationship Id="rId17" Type="http://schemas.openxmlformats.org/officeDocument/2006/relationships/customXml" Target="../ink/ink15.xml"/><Relationship Id="rId25" Type="http://schemas.openxmlformats.org/officeDocument/2006/relationships/customXml" Target="../ink/ink21.xml"/><Relationship Id="rId3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1.png"/><Relationship Id="rId20" Type="http://schemas.openxmlformats.org/officeDocument/2006/relationships/customXml" Target="../ink/ink17.xml"/><Relationship Id="rId29" Type="http://schemas.openxmlformats.org/officeDocument/2006/relationships/customXml" Target="../ink/ink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png"/><Relationship Id="rId11" Type="http://schemas.openxmlformats.org/officeDocument/2006/relationships/customXml" Target="../ink/ink13.xml"/><Relationship Id="rId24" Type="http://schemas.openxmlformats.org/officeDocument/2006/relationships/customXml" Target="../ink/ink20.xml"/><Relationship Id="rId32" Type="http://schemas.openxmlformats.org/officeDocument/2006/relationships/customXml" Target="../ink/ink28.xml"/><Relationship Id="rId23" Type="http://schemas.openxmlformats.org/officeDocument/2006/relationships/customXml" Target="../ink/ink19.xml"/><Relationship Id="rId28" Type="http://schemas.openxmlformats.org/officeDocument/2006/relationships/customXml" Target="../ink/ink24.xml"/><Relationship Id="rId36" Type="http://schemas.openxmlformats.org/officeDocument/2006/relationships/image" Target="../media/image7.png"/><Relationship Id="rId10" Type="http://schemas.openxmlformats.org/officeDocument/2006/relationships/customXml" Target="../ink/ink12.xml"/><Relationship Id="rId19" Type="http://schemas.openxmlformats.org/officeDocument/2006/relationships/customXml" Target="../ink/ink16.xml"/><Relationship Id="rId31" Type="http://schemas.openxmlformats.org/officeDocument/2006/relationships/customXml" Target="../ink/ink27.xml"/><Relationship Id="rId4" Type="http://schemas.openxmlformats.org/officeDocument/2006/relationships/customXml" Target="../ink/ink9.xml"/><Relationship Id="rId9" Type="http://schemas.openxmlformats.org/officeDocument/2006/relationships/customXml" Target="../ink/ink11.xml"/><Relationship Id="rId22" Type="http://schemas.openxmlformats.org/officeDocument/2006/relationships/customXml" Target="../ink/ink18.xml"/><Relationship Id="rId27" Type="http://schemas.openxmlformats.org/officeDocument/2006/relationships/customXml" Target="../ink/ink23.xml"/><Relationship Id="rId30" Type="http://schemas.openxmlformats.org/officeDocument/2006/relationships/customXml" Target="../ink/ink26.xml"/><Relationship Id="rId35" Type="http://schemas.openxmlformats.org/officeDocument/2006/relationships/customXml" Target="../ink/ink30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dataplatform.cloud.ibm.com/dashboards/1bfd6038-ea89-4901-b6db-d2fb9a407505/view/7414a03704b26ffc63c8eee407ca79537835770eb3bbd60089d37b4959692497f06f4592c87c4c5b88475131a5bd140ac0" TargetMode="Externa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32.xml"/><Relationship Id="rId13" Type="http://schemas.openxmlformats.org/officeDocument/2006/relationships/image" Target="../media/image18.png"/><Relationship Id="rId18" Type="http://schemas.openxmlformats.org/officeDocument/2006/relationships/customXml" Target="../ink/ink40.xml"/><Relationship Id="rId3" Type="http://schemas.openxmlformats.org/officeDocument/2006/relationships/customXml" Target="../ink/ink31.xml"/><Relationship Id="rId7" Type="http://schemas.openxmlformats.org/officeDocument/2006/relationships/image" Target="../media/image5.png"/><Relationship Id="rId12" Type="http://schemas.openxmlformats.org/officeDocument/2006/relationships/customXml" Target="../ink/ink35.xml"/><Relationship Id="rId17" Type="http://schemas.openxmlformats.org/officeDocument/2006/relationships/customXml" Target="../ink/ink39.xml"/><Relationship Id="rId2" Type="http://schemas.openxmlformats.org/officeDocument/2006/relationships/image" Target="../media/image10.png"/><Relationship Id="rId16" Type="http://schemas.openxmlformats.org/officeDocument/2006/relationships/customXml" Target="../ink/ink38.xml"/><Relationship Id="rId1" Type="http://schemas.openxmlformats.org/officeDocument/2006/relationships/slideLayout" Target="../slideLayouts/slideLayout4.xml"/><Relationship Id="rId11" Type="http://schemas.openxmlformats.org/officeDocument/2006/relationships/image" Target="../media/image17.png"/><Relationship Id="rId15" Type="http://schemas.openxmlformats.org/officeDocument/2006/relationships/customXml" Target="../ink/ink37.xml"/><Relationship Id="rId10" Type="http://schemas.openxmlformats.org/officeDocument/2006/relationships/customXml" Target="../ink/ink34.xml"/><Relationship Id="rId9" Type="http://schemas.openxmlformats.org/officeDocument/2006/relationships/customXml" Target="../ink/ink33.xml"/><Relationship Id="rId14" Type="http://schemas.openxmlformats.org/officeDocument/2006/relationships/customXml" Target="../ink/ink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973FE-1F8B-4DED-8DC0-71E9876789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68676" y="2345719"/>
            <a:ext cx="5195144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0E659B"/>
                </a:solidFill>
                <a:latin typeface="IBM Plex Mono SemiBold"/>
              </a:rPr>
              <a:t>Top IT Industry Trends</a:t>
            </a:r>
            <a:endParaRPr lang="en-US" dirty="0">
              <a:solidFill>
                <a:srgbClr val="0E659B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2BA16E-D1FA-4491-9564-DD4BCFEACA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569" y="1825625"/>
            <a:ext cx="4794861" cy="4351338"/>
          </a:xfrm>
          <a:prstGeom prst="rect">
            <a:avLst/>
          </a:prstGeom>
          <a:noFill/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93383873-F31C-4E31-B4BA-B40D502705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3560007"/>
            <a:ext cx="5181600" cy="261695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Leo Angelo </a:t>
            </a:r>
            <a:r>
              <a:rPr lang="en-US" dirty="0" err="1">
                <a:latin typeface="IBM Plex Mono Text"/>
              </a:rPr>
              <a:t>Bacolores</a:t>
            </a:r>
            <a:endParaRPr lang="en-US" dirty="0" err="1"/>
          </a:p>
          <a:p>
            <a:pPr marL="0" indent="0">
              <a:buNone/>
            </a:pPr>
            <a:r>
              <a:rPr lang="en-US" dirty="0">
                <a:latin typeface="IBM Plex Mono Text"/>
              </a:rPr>
              <a:t>May 4, 2022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14:cNvPr>
              <p14:cNvContentPartPr/>
              <p14:nvPr/>
            </p14:nvContentPartPr>
            <p14:xfrm>
              <a:off x="1388880" y="6545472"/>
              <a:ext cx="1390320" cy="1123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B9E41AB-16C2-481D-B8C5-779DDB04601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5240" y="6437472"/>
                <a:ext cx="14979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14:cNvPr>
              <p14:cNvContentPartPr/>
              <p14:nvPr/>
            </p14:nvContentPartPr>
            <p14:xfrm>
              <a:off x="2218680" y="6595872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90DC8B94-332B-48F1-BD44-5D8DC140F977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64680" y="64878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75E1FA-D9DC-4E9B-96CB-AF4B208FDD0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54E5C77-5960-45F2-A8F4-437BBCEB1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14:cNvPr>
              <p14:cNvContentPartPr/>
              <p14:nvPr/>
            </p14:nvContentPartPr>
            <p14:xfrm>
              <a:off x="2169720" y="658291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599CA86-0AA4-43B0-9BD8-C408990EDF1F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115720" y="6475272"/>
                <a:ext cx="10800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14:cNvPr>
              <p14:cNvContentPartPr/>
              <p14:nvPr/>
            </p14:nvContentPartPr>
            <p14:xfrm>
              <a:off x="-1512000" y="5066496"/>
              <a:ext cx="36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01B0B0D-23C0-406D-81B1-53560BEA6080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-1602000" y="4886496"/>
                <a:ext cx="18000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E36B71F-8617-4B05-A565-CA68910B66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14:cNvPr>
              <p14:cNvContentPartPr/>
              <p14:nvPr/>
            </p14:nvContentPartPr>
            <p14:xfrm>
              <a:off x="2998440" y="1035936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C3E9255F-D54C-4938-861C-0719B95285A6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908800" y="85593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14:cNvPr>
              <p14:cNvContentPartPr/>
              <p14:nvPr/>
            </p14:nvContentPartPr>
            <p14:xfrm>
              <a:off x="2993760" y="1035936"/>
              <a:ext cx="504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3A7B024-B577-4CAE-BEB0-A6669B50135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04120" y="8559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14:cNvPr>
              <p14:cNvContentPartPr/>
              <p14:nvPr/>
            </p14:nvContentPartPr>
            <p14:xfrm>
              <a:off x="3729960" y="950616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0A5D064-5764-4BC6-889A-E61EBBCB274B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640320" y="770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14:cNvPr>
              <p14:cNvContentPartPr/>
              <p14:nvPr/>
            </p14:nvContentPartPr>
            <p14:xfrm>
              <a:off x="3620520" y="1047816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CB02C25-2F1E-43D4-A77C-3F295035E34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3530880" y="86817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14:cNvPr>
              <p14:cNvContentPartPr/>
              <p14:nvPr/>
            </p14:nvContentPartPr>
            <p14:xfrm>
              <a:off x="7131960" y="2462616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4BA54EC1-BC0A-44CE-B6F6-610C5C43FEA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2826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14:cNvPr>
              <p14:cNvContentPartPr/>
              <p14:nvPr/>
            </p14:nvContentPartPr>
            <p14:xfrm>
              <a:off x="7131960" y="2510856"/>
              <a:ext cx="360" cy="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047CCDF-AC55-4CA2-8CC2-5DEAB5DBDA79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041960" y="23312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14:cNvPr>
              <p14:cNvContentPartPr/>
              <p14:nvPr/>
            </p14:nvContentPartPr>
            <p14:xfrm>
              <a:off x="6644160" y="4559256"/>
              <a:ext cx="360" cy="3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C113320-A213-4066-90BD-CDA6F321CA37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54160" y="4379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14:cNvPr>
              <p14:cNvContentPartPr/>
              <p14:nvPr/>
            </p14:nvContentPartPr>
            <p14:xfrm>
              <a:off x="-1926720" y="3961656"/>
              <a:ext cx="360" cy="3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E393B7F9-52EB-4DF0-9F3C-D38FF4077920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2016720" y="37820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14:cNvPr>
              <p14:cNvContentPartPr/>
              <p14:nvPr/>
            </p14:nvContentPartPr>
            <p14:xfrm>
              <a:off x="-1049040" y="3218256"/>
              <a:ext cx="360" cy="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4B2D232-CEF5-419B-B1A5-8DBEA2B7E54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-1138680" y="303825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14:cNvPr>
              <p14:cNvContentPartPr/>
              <p14:nvPr/>
            </p14:nvContentPartPr>
            <p14:xfrm>
              <a:off x="2047680" y="1023696"/>
              <a:ext cx="360" cy="3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62E2CCD-E783-4EB0-A449-D3A45EEDACA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957680" y="84369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14:cNvPr>
              <p14:cNvContentPartPr/>
              <p14:nvPr/>
            </p14:nvContentPartPr>
            <p14:xfrm>
              <a:off x="2084400" y="1023696"/>
              <a:ext cx="5040" cy="3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A6B9D4B-B599-4E13-8CD4-9AE1EA05DD3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994760" y="84369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14:cNvPr>
              <p14:cNvContentPartPr/>
              <p14:nvPr/>
            </p14:nvContentPartPr>
            <p14:xfrm>
              <a:off x="1987200" y="1011456"/>
              <a:ext cx="360" cy="3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15EBC98-2995-4202-8847-0A06CF184801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1897200" y="831816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14:cNvPr>
              <p14:cNvContentPartPr/>
              <p14:nvPr/>
            </p14:nvContentPartPr>
            <p14:xfrm>
              <a:off x="-1855800" y="657936"/>
              <a:ext cx="27000" cy="234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45DA6E77-6091-41F4-942A-0F309A3D200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-1945800" y="477936"/>
                <a:ext cx="20664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14:cNvPr>
              <p14:cNvContentPartPr/>
              <p14:nvPr/>
            </p14:nvContentPartPr>
            <p14:xfrm>
              <a:off x="-268560" y="816336"/>
              <a:ext cx="5040" cy="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3F3AD06-2FD6-4505-B7DB-A8FB3DED0B4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-358200" y="636336"/>
                <a:ext cx="18468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14:cNvPr>
              <p14:cNvContentPartPr/>
              <p14:nvPr/>
            </p14:nvContentPartPr>
            <p14:xfrm>
              <a:off x="-2207160" y="1998936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48AF4-5127-48C9-B6A2-758110871291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-2216160" y="1989936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7914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IBM Plex Mono Text"/>
              </a:rPr>
              <a:t>MySQL is currently the most popular</a:t>
            </a:r>
            <a:endParaRPr lang="en-US" dirty="0"/>
          </a:p>
          <a:p>
            <a:r>
              <a:rPr lang="en-US" dirty="0">
                <a:latin typeface="IBM Plex Mono Text"/>
              </a:rPr>
              <a:t>MongoDB is rapidly growing</a:t>
            </a:r>
            <a:endParaRPr lang="en-US" dirty="0"/>
          </a:p>
          <a:p>
            <a:r>
              <a:rPr lang="en-US" dirty="0">
                <a:latin typeface="IBM Plex Mono Text"/>
              </a:rPr>
              <a:t>Redis and Elasticsearch will emerge next year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IBM Plex Mono Text"/>
              </a:rPr>
              <a:t>MySQL is on declined and will be replaced by PostgreSQL</a:t>
            </a:r>
            <a:endParaRPr lang="en-US" dirty="0"/>
          </a:p>
          <a:p>
            <a:r>
              <a:rPr lang="en-US" dirty="0">
                <a:latin typeface="IBM Plex Mono Text"/>
              </a:rPr>
              <a:t>Database sector changes rapidly</a:t>
            </a:r>
            <a:endParaRPr lang="en-US" dirty="0"/>
          </a:p>
          <a:p>
            <a:r>
              <a:rPr lang="en-US" dirty="0">
                <a:latin typeface="IBM Plex Mono Text"/>
              </a:rPr>
              <a:t>New databases will emerge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604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3142210"/>
            <a:ext cx="7068725" cy="25692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IBM Plex Mono Text"/>
                <a:hlinkClick r:id="rId2"/>
              </a:rPr>
              <a:t>https://dataplatform.cloud.ibm.com/dashboards/1bfd6038-ea89-4901-b6db-d2fb9a407505/view/7414a03704b26ffc63c8eee407ca79537835770eb3bbd60089d37b4959692497f06f4592c87c4c5b88475131a5bd140ac0</a:t>
            </a:r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F6C466-B847-478E-ADAD-F2B14AA50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7475" y="1901819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91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1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1 goes here</a:t>
            </a: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A3E380B4-A455-16D5-DF0C-A7552A8E5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02" y="1401605"/>
            <a:ext cx="10519349" cy="2380888"/>
          </a:xfrm>
          <a:prstGeom prst="rect">
            <a:avLst/>
          </a:prstGeom>
        </p:spPr>
      </p:pic>
      <p:pic>
        <p:nvPicPr>
          <p:cNvPr id="4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19CEB216-079C-3EFE-BD4E-675B4C605D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202" y="3868738"/>
            <a:ext cx="10519349" cy="237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53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2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2 goes here</a:t>
            </a:r>
          </a:p>
        </p:txBody>
      </p:sp>
      <p:pic>
        <p:nvPicPr>
          <p:cNvPr id="3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3A18C343-3BD7-DC66-DF1A-4A0CF47BB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48" y="1389113"/>
            <a:ext cx="10513103" cy="2505806"/>
          </a:xfrm>
          <a:prstGeom prst="rect">
            <a:avLst/>
          </a:prstGeom>
        </p:spPr>
      </p:pic>
      <p:pic>
        <p:nvPicPr>
          <p:cNvPr id="4" name="Picture 4" descr="Chart, treemap chart&#10;&#10;Description automatically generated">
            <a:extLst>
              <a:ext uri="{FF2B5EF4-FFF2-40B4-BE49-F238E27FC236}">
                <a16:creationId xmlns:a16="http://schemas.microsoft.com/office/drawing/2014/main" id="{679795B1-BE84-5322-41B0-594E893F9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49" y="3862491"/>
            <a:ext cx="10450643" cy="2418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1271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DASHBOARD TAB 3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3 goes here</a:t>
            </a:r>
          </a:p>
        </p:txBody>
      </p:sp>
      <p:pic>
        <p:nvPicPr>
          <p:cNvPr id="3" name="Picture 3" descr="Map&#10;&#10;Description automatically generated">
            <a:extLst>
              <a:ext uri="{FF2B5EF4-FFF2-40B4-BE49-F238E27FC236}">
                <a16:creationId xmlns:a16="http://schemas.microsoft.com/office/drawing/2014/main" id="{00B8C488-294B-2C03-F30C-6AA47950B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49" y="1401605"/>
            <a:ext cx="10513101" cy="2462084"/>
          </a:xfrm>
          <a:prstGeom prst="rect">
            <a:avLst/>
          </a:prstGeom>
        </p:spPr>
      </p:pic>
      <p:pic>
        <p:nvPicPr>
          <p:cNvPr id="4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01403079-5D0C-DC52-6C5A-B1406BC35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49" y="3899966"/>
            <a:ext cx="10513101" cy="2368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9732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DASHBOARD TAB 4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FCC0E64-0E5B-4BA1-BC72-30FA1DE96F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Screenshot of dashboard tab 3 goes here</a:t>
            </a:r>
          </a:p>
        </p:txBody>
      </p:sp>
      <p:pic>
        <p:nvPicPr>
          <p:cNvPr id="3" name="Picture 3" descr="Chart, waterfall chart&#10;&#10;Description automatically generated">
            <a:extLst>
              <a:ext uri="{FF2B5EF4-FFF2-40B4-BE49-F238E27FC236}">
                <a16:creationId xmlns:a16="http://schemas.microsoft.com/office/drawing/2014/main" id="{1A5AD151-A3FD-910A-6A45-9837462E2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9449" y="1695161"/>
            <a:ext cx="10513101" cy="2056102"/>
          </a:xfrm>
          <a:prstGeom prst="rect">
            <a:avLst/>
          </a:prstGeom>
        </p:spPr>
      </p:pic>
      <p:pic>
        <p:nvPicPr>
          <p:cNvPr id="4" name="Picture 4" descr="Graphical user interface, treemap chart&#10;&#10;Description automatically generated">
            <a:extLst>
              <a:ext uri="{FF2B5EF4-FFF2-40B4-BE49-F238E27FC236}">
                <a16:creationId xmlns:a16="http://schemas.microsoft.com/office/drawing/2014/main" id="{7A656D86-D24A-3C63-800E-E4275FCC93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50" y="3762556"/>
            <a:ext cx="10513101" cy="2405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534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DISCUSSION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2E5FA6B-CA5C-4FB5-AAB3-8260D2EF86C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  <a:noFill/>
        </p:spPr>
      </p:pic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IBM Plex Mono Text"/>
              </a:rPr>
              <a:t>IBM Cloud for Data was used for data visualization</a:t>
            </a:r>
            <a:endParaRPr lang="en-US" dirty="0"/>
          </a:p>
          <a:p>
            <a:r>
              <a:rPr lang="en-US" dirty="0">
                <a:latin typeface="IBM Plex Mono Text"/>
              </a:rPr>
              <a:t>Data was cleaned, removed duplicates and empty values and was explored using the IBM Cloud Suites</a:t>
            </a:r>
          </a:p>
          <a:p>
            <a:r>
              <a:rPr lang="en-US" dirty="0">
                <a:latin typeface="IBM Plex Mono Text"/>
              </a:rPr>
              <a:t>Dataset provided were in .csv file format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130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OVERALL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Findings</a:t>
            </a:r>
          </a:p>
          <a:p>
            <a:r>
              <a:rPr lang="en-US" dirty="0">
                <a:latin typeface="IBM Plex Mono Text"/>
              </a:rPr>
              <a:t>Majority of respondents have Bachelor's Degree as their level of education</a:t>
            </a:r>
            <a:endParaRPr lang="en-US" dirty="0"/>
          </a:p>
          <a:p>
            <a:r>
              <a:rPr lang="en-US" dirty="0">
                <a:latin typeface="IBM Plex Mono Text"/>
              </a:rPr>
              <a:t>Most of the respondents were from United States</a:t>
            </a:r>
            <a:endParaRPr lang="en-US" dirty="0"/>
          </a:p>
          <a:p>
            <a:r>
              <a:rPr lang="en-US" dirty="0">
                <a:latin typeface="IBM Plex Mono Text"/>
              </a:rPr>
              <a:t>Linux will continue to reign the most popular platform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latin typeface="IBM Plex Mono Text"/>
              </a:rPr>
              <a:t>Implications</a:t>
            </a:r>
          </a:p>
          <a:p>
            <a:r>
              <a:rPr lang="en-US" dirty="0">
                <a:latin typeface="IBM Plex Mono Text"/>
              </a:rPr>
              <a:t>Development Environment have low positive correlation with the respondents due to rapid technological innovations</a:t>
            </a:r>
            <a:endParaRPr lang="en-US" dirty="0"/>
          </a:p>
          <a:p>
            <a:r>
              <a:rPr lang="en-US" dirty="0">
                <a:latin typeface="IBM Plex Mono Text"/>
              </a:rPr>
              <a:t>Python is rapidly emerging to be the most popular</a:t>
            </a:r>
            <a:endParaRPr lang="en-US" dirty="0"/>
          </a:p>
          <a:p>
            <a:r>
              <a:rPr lang="en-US" dirty="0">
                <a:latin typeface="IBM Plex Mono Text"/>
              </a:rPr>
              <a:t>Age of respondents was 28 years old</a:t>
            </a:r>
          </a:p>
        </p:txBody>
      </p:sp>
    </p:spTree>
    <p:extLst>
      <p:ext uri="{BB962C8B-B14F-4D97-AF65-F5344CB8AC3E}">
        <p14:creationId xmlns:p14="http://schemas.microsoft.com/office/powerpoint/2010/main" val="647271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CONCLUSION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IBM Plex Mono Text"/>
              </a:rPr>
              <a:t>JavaScript will retain to be the most popular programming language until the future</a:t>
            </a:r>
          </a:p>
          <a:p>
            <a:r>
              <a:rPr lang="en-US" dirty="0">
                <a:latin typeface="IBM Plex Mono Text"/>
              </a:rPr>
              <a:t>Curiosity with regards to technology will continuously attract younger age</a:t>
            </a:r>
          </a:p>
          <a:p>
            <a:r>
              <a:rPr lang="en-US" dirty="0">
                <a:latin typeface="IBM Plex Mono Text"/>
              </a:rPr>
              <a:t>PostgreSQL will emerge as the most popular database and  will replace MySQL</a:t>
            </a:r>
            <a:endParaRPr lang="en-US" dirty="0"/>
          </a:p>
          <a:p>
            <a:r>
              <a:rPr lang="en-US" dirty="0">
                <a:latin typeface="IBM Plex Mono Text"/>
              </a:rPr>
              <a:t>Technology rapidly develops for most of the advancements, efficiency and ease of use.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E013141-2139-434F-83AB-CF1C80A7AC4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25967" y="2113896"/>
            <a:ext cx="3054361" cy="305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APPENDIX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44291" y="1825625"/>
            <a:ext cx="6809509" cy="4351338"/>
          </a:xfrm>
        </p:spPr>
        <p:txBody>
          <a:bodyPr/>
          <a:lstStyle/>
          <a:p>
            <a:r>
              <a:rPr lang="en-US" dirty="0"/>
              <a:t>Include any relevant additional charts, or tables that you may have created during the analysis phase.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D63823-FC2E-4AC2-93D5-3C2B6F31543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5857" y="1849823"/>
            <a:ext cx="3194581" cy="3194581"/>
          </a:xfrm>
          <a:prstGeom prst="rect">
            <a:avLst/>
          </a:prstGeom>
        </p:spPr>
      </p:pic>
      <p:pic>
        <p:nvPicPr>
          <p:cNvPr id="3" name="Picture 5" descr="Chart&#10;&#10;Description automatically generated">
            <a:extLst>
              <a:ext uri="{FF2B5EF4-FFF2-40B4-BE49-F238E27FC236}">
                <a16:creationId xmlns:a16="http://schemas.microsoft.com/office/drawing/2014/main" id="{FC26C891-9527-E090-D6D4-3C1AB3A908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056" y="1844390"/>
            <a:ext cx="6853003" cy="464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B37F9FA-3571-49C2-8811-B1159FCC0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11" y="2025672"/>
            <a:ext cx="3194581" cy="3194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4" y="263810"/>
            <a:ext cx="8508528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en-US" sz="2200" dirty="0"/>
              <a:t>Executive Summary</a:t>
            </a:r>
          </a:p>
          <a:p>
            <a:r>
              <a:rPr lang="en-US" sz="2200" dirty="0"/>
              <a:t>Introduction</a:t>
            </a:r>
          </a:p>
          <a:p>
            <a:r>
              <a:rPr lang="en-US" sz="2200" dirty="0"/>
              <a:t>Methodology</a:t>
            </a:r>
          </a:p>
          <a:p>
            <a:r>
              <a:rPr lang="en-US" sz="2200" dirty="0"/>
              <a:t>Results</a:t>
            </a:r>
          </a:p>
          <a:p>
            <a:pPr lvl="1"/>
            <a:r>
              <a:rPr lang="en-US" sz="1800" dirty="0"/>
              <a:t>Visualization – Charts</a:t>
            </a:r>
          </a:p>
          <a:p>
            <a:pPr lvl="1"/>
            <a:r>
              <a:rPr lang="en-US" sz="1800" dirty="0"/>
              <a:t>Dashboard</a:t>
            </a:r>
          </a:p>
          <a:p>
            <a:r>
              <a:rPr lang="en-US" sz="2200" dirty="0"/>
              <a:t>Discussion</a:t>
            </a:r>
          </a:p>
          <a:p>
            <a:pPr lvl="1"/>
            <a:r>
              <a:rPr lang="en-US" sz="1800" dirty="0"/>
              <a:t>Findings &amp; Implications</a:t>
            </a:r>
          </a:p>
          <a:p>
            <a:r>
              <a:rPr lang="en-US" sz="2200" dirty="0"/>
              <a:t>Conclusion</a:t>
            </a:r>
          </a:p>
          <a:p>
            <a:r>
              <a:rPr lang="en-US" sz="2200" dirty="0"/>
              <a:t>Appendix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14:cNvPr>
              <p14:cNvContentPartPr/>
              <p14:nvPr/>
            </p14:nvContentPartPr>
            <p14:xfrm>
              <a:off x="1889280" y="999312"/>
              <a:ext cx="36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A185CBD-ED91-4F24-BEB9-8E33AD8AC3B1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9280" y="81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14:cNvPr>
              <p14:cNvContentPartPr/>
              <p14:nvPr/>
            </p14:nvContentPartPr>
            <p14:xfrm>
              <a:off x="2328120" y="962952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32BD37A-4777-4658-98DC-561C88BBD6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38120" y="783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60" cy="3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D6F0DE4-0F5C-4DBC-980B-FA84561A37B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38160" y="74623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14:cNvPr>
              <p14:cNvContentPartPr/>
              <p14:nvPr/>
            </p14:nvContentPartPr>
            <p14:xfrm>
              <a:off x="2828160" y="926232"/>
              <a:ext cx="3240" cy="5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4F830F4-CC15-48E6-AB15-04ED683CA04A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738160" y="746232"/>
                <a:ext cx="182880" cy="36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14:cNvPr>
              <p14:cNvContentPartPr/>
              <p14:nvPr/>
            </p14:nvContentPartPr>
            <p14:xfrm>
              <a:off x="-2109240" y="2669712"/>
              <a:ext cx="1980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EA1C91-5384-4260-8EC9-8379C64344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-2199240" y="2489712"/>
                <a:ext cx="19944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7E9F6ED-ACEE-438F-A76C-C66263E59B3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EA56CB11-8AE3-4EA0-B556-BBB572803B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8E27AEC-BDF9-49A4-A10A-6F5F64F01EE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14:cNvPr>
              <p14:cNvContentPartPr/>
              <p14:nvPr/>
            </p14:nvContentPartPr>
            <p14:xfrm>
              <a:off x="7266240" y="2888952"/>
              <a:ext cx="360" cy="3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00D1CCCF-5EBB-4FB3-A293-78C28946220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176240" y="2709312"/>
                <a:ext cx="180000" cy="36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14:cNvPr>
              <p14:cNvContentPartPr/>
              <p14:nvPr/>
            </p14:nvContentPartPr>
            <p14:xfrm>
              <a:off x="6680880" y="2877072"/>
              <a:ext cx="360" cy="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EC3AB97-946C-4D62-AEB0-E11D486AFB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591240" y="2697072"/>
                <a:ext cx="180000" cy="360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9210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7440561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GITHUB JOB POSTINGS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14400" y="2191385"/>
            <a:ext cx="10489276" cy="286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 Module 1 you have collected the job postings data using GitHub API in a file named “</a:t>
            </a:r>
            <a:r>
              <a:rPr lang="en-IN" sz="2400" dirty="0" err="1"/>
              <a:t>github</a:t>
            </a:r>
            <a:r>
              <a:rPr lang="en-IN" sz="2400" dirty="0"/>
              <a:t>-job-</a:t>
            </a:r>
            <a:r>
              <a:rPr lang="en-IN" sz="2400" dirty="0" err="1"/>
              <a:t>postings.xlsx</a:t>
            </a:r>
            <a:r>
              <a:rPr lang="en-US" sz="2200" dirty="0"/>
              <a:t>”. Present that data using a bar chart here. Order the bar chart in the descending order of number of job postings.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DB79850B-02A0-352E-2728-1A540DC6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16123"/>
            <a:ext cx="10488118" cy="427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551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POPULAR LANGUAGES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8305" y="2191385"/>
            <a:ext cx="10525371" cy="286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 Module 1 you have collected the job postings data using web scraping in a file named “</a:t>
            </a:r>
            <a:r>
              <a:rPr lang="en-IN" sz="2400" dirty="0"/>
              <a:t>popular-</a:t>
            </a:r>
            <a:r>
              <a:rPr lang="en-IN" sz="2400" dirty="0" err="1"/>
              <a:t>languages.csv</a:t>
            </a:r>
            <a:r>
              <a:rPr lang="en-US" sz="2200" dirty="0"/>
              <a:t>”. Present that data using a bar chart here. Order the bar chart in the descending order of salary.</a:t>
            </a:r>
          </a:p>
        </p:txBody>
      </p:sp>
      <p:pic>
        <p:nvPicPr>
          <p:cNvPr id="5" name="Picture 5" descr="Chart&#10;&#10;Description automatically generated">
            <a:extLst>
              <a:ext uri="{FF2B5EF4-FFF2-40B4-BE49-F238E27FC236}">
                <a16:creationId xmlns:a16="http://schemas.microsoft.com/office/drawing/2014/main" id="{FA6B4828-D809-2563-D14D-3B000EDDB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974" y="1354544"/>
            <a:ext cx="10862872" cy="494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99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5929053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TOP 10 DEVICE ENVIRONMENT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8305" y="2191385"/>
            <a:ext cx="10525371" cy="286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 Module 1 you have collected the job postings data using web scraping in a file named “</a:t>
            </a:r>
            <a:r>
              <a:rPr lang="en-IN" sz="2400" dirty="0"/>
              <a:t>popular-</a:t>
            </a:r>
            <a:r>
              <a:rPr lang="en-IN" sz="2400" dirty="0" err="1"/>
              <a:t>languages.csv</a:t>
            </a:r>
            <a:r>
              <a:rPr lang="en-US" sz="2200" dirty="0"/>
              <a:t>”. Present that data using a bar chart here. Order the bar chart in the descending order of salary.</a:t>
            </a:r>
          </a:p>
        </p:txBody>
      </p:sp>
      <p:pic>
        <p:nvPicPr>
          <p:cNvPr id="4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C2CA00D7-0C8B-E113-3688-876DDD87E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007" y="1599788"/>
            <a:ext cx="10712970" cy="459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1582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248" y="383051"/>
            <a:ext cx="10738397" cy="1325563"/>
          </a:xfrm>
        </p:spPr>
        <p:txBody>
          <a:bodyPr anchor="ctr">
            <a:normAutofit/>
          </a:bodyPr>
          <a:lstStyle/>
          <a:p>
            <a:r>
              <a:rPr lang="en-US" dirty="0">
                <a:latin typeface="IBM Plex Mono SemiBold"/>
              </a:rPr>
              <a:t>CORRELATION BETWEEN RESPONDENTS AND DEVENVIRONMENT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78305" y="2191385"/>
            <a:ext cx="10525371" cy="286275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 dirty="0"/>
              <a:t>In Module 1 you have collected the job postings data using web scraping in a file named “</a:t>
            </a:r>
            <a:r>
              <a:rPr lang="en-IN" sz="2400" dirty="0"/>
              <a:t>popular-</a:t>
            </a:r>
            <a:r>
              <a:rPr lang="en-IN" sz="2400" dirty="0" err="1"/>
              <a:t>languages.csv</a:t>
            </a:r>
            <a:r>
              <a:rPr lang="en-US" sz="2200" dirty="0"/>
              <a:t>”. Present that data using a bar chart here. Order the bar chart in the descending order of salary.</a:t>
            </a:r>
          </a:p>
        </p:txBody>
      </p:sp>
      <p:pic>
        <p:nvPicPr>
          <p:cNvPr id="4" name="Picture 5" descr="Scatter chart&#10;&#10;Description automatically generated">
            <a:extLst>
              <a:ext uri="{FF2B5EF4-FFF2-40B4-BE49-F238E27FC236}">
                <a16:creationId xmlns:a16="http://schemas.microsoft.com/office/drawing/2014/main" id="{69C35870-A4B1-9D95-8545-20F80217F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25" y="1537329"/>
            <a:ext cx="10531838" cy="4626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40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926" y="304965"/>
            <a:ext cx="8565109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EXECUTIVE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4"/>
            <a:ext cx="7068725" cy="44654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b="1" dirty="0">
                <a:latin typeface="IBM Plex Mono Text"/>
              </a:rPr>
              <a:t>JavaScript </a:t>
            </a:r>
            <a:r>
              <a:rPr lang="en-US" sz="2200" dirty="0">
                <a:latin typeface="IBM Plex Mono Text"/>
              </a:rPr>
              <a:t>is the most popular programming language to work with</a:t>
            </a:r>
          </a:p>
          <a:p>
            <a:r>
              <a:rPr lang="en-US" sz="2200" b="1" dirty="0">
                <a:latin typeface="IBM Plex Mono Text"/>
              </a:rPr>
              <a:t>Linux </a:t>
            </a:r>
            <a:r>
              <a:rPr lang="en-US" sz="2200" dirty="0">
                <a:latin typeface="IBM Plex Mono Text"/>
              </a:rPr>
              <a:t>continuous to be the top most popular platform</a:t>
            </a:r>
            <a:endParaRPr lang="en-US" sz="2200"/>
          </a:p>
          <a:p>
            <a:pPr lvl="1"/>
            <a:r>
              <a:rPr lang="en-US" sz="1800" dirty="0">
                <a:latin typeface="IBM Plex Mono Text"/>
              </a:rPr>
              <a:t>Followed by Windows and Docker</a:t>
            </a:r>
            <a:endParaRPr lang="en-US" sz="1800"/>
          </a:p>
          <a:p>
            <a:r>
              <a:rPr lang="en-US" sz="2200" b="1" dirty="0">
                <a:latin typeface="IBM Plex Mono Text"/>
              </a:rPr>
              <a:t>BASH</a:t>
            </a:r>
            <a:r>
              <a:rPr lang="en-US" sz="2200" dirty="0">
                <a:latin typeface="IBM Plex Mono Text"/>
              </a:rPr>
              <a:t> as the most desired language next year</a:t>
            </a:r>
            <a:endParaRPr lang="en-US" sz="2200"/>
          </a:p>
          <a:p>
            <a:r>
              <a:rPr lang="en-US" sz="2200" b="1" dirty="0">
                <a:latin typeface="IBM Plex Mono Text"/>
              </a:rPr>
              <a:t>Visual Studio Code</a:t>
            </a:r>
            <a:r>
              <a:rPr lang="en-US" sz="2200" dirty="0">
                <a:latin typeface="IBM Plex Mono Text"/>
              </a:rPr>
              <a:t> reigns the Development Environment</a:t>
            </a:r>
            <a:endParaRPr lang="en-US" sz="2200" dirty="0"/>
          </a:p>
          <a:p>
            <a:r>
              <a:rPr lang="en-US" sz="2200" b="1" dirty="0">
                <a:latin typeface="IBM Plex Mono Text"/>
              </a:rPr>
              <a:t>jQuery </a:t>
            </a:r>
            <a:r>
              <a:rPr lang="en-US" sz="2200" dirty="0">
                <a:latin typeface="IBM Plex Mono Text"/>
              </a:rPr>
              <a:t>is the best pick of the people for Web Frameworks</a:t>
            </a:r>
            <a:endParaRPr lang="en-US" sz="2200" dirty="0" err="1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78B9B-93A7-4517-9E78-2F5C028F2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494" y="2302762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2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0021" y="365125"/>
            <a:ext cx="7647865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INTRODUCTION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158731-59BB-48A2-A901-D7C35E91B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347" y="2262036"/>
            <a:ext cx="3054361" cy="3054361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C710A13-9821-054D-8648-FB592F1CDDDF}"/>
              </a:ext>
            </a:extLst>
          </p:cNvPr>
          <p:cNvSpPr txBox="1">
            <a:spLocks/>
          </p:cNvSpPr>
          <p:nvPr/>
        </p:nvSpPr>
        <p:spPr>
          <a:xfrm>
            <a:off x="4285075" y="1825625"/>
            <a:ext cx="706872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200" dirty="0">
                <a:latin typeface="IBM Plex Mono Text"/>
              </a:rPr>
              <a:t>IT industry continues to innovate and develop in the fast-paced manner</a:t>
            </a:r>
            <a:endParaRPr lang="en-US" sz="2200" dirty="0"/>
          </a:p>
          <a:p>
            <a:r>
              <a:rPr lang="en-US" sz="2200" dirty="0">
                <a:latin typeface="IBM Plex Mono Text"/>
              </a:rPr>
              <a:t>New languages, databases and platforms are desired in the future</a:t>
            </a:r>
            <a:endParaRPr lang="en-US" sz="2200" dirty="0"/>
          </a:p>
          <a:p>
            <a:r>
              <a:rPr lang="en-US" sz="2200" dirty="0">
                <a:latin typeface="IBM Plex Mono Text"/>
              </a:rPr>
              <a:t>This study explores the information gathered from the Stack Overflow archived dataset</a:t>
            </a:r>
          </a:p>
          <a:p>
            <a:r>
              <a:rPr lang="en-US" sz="2200" dirty="0">
                <a:latin typeface="IBM Plex Mono Text"/>
              </a:rPr>
              <a:t>It elaborates the sentiments of software developers around the world regarding what technologies they prefer to use</a:t>
            </a:r>
          </a:p>
          <a:p>
            <a:pPr lvl="1"/>
            <a:r>
              <a:rPr lang="en-US" sz="1800" dirty="0">
                <a:latin typeface="IBM Plex Mono Text"/>
              </a:rPr>
              <a:t>Programming Languages</a:t>
            </a:r>
          </a:p>
          <a:p>
            <a:pPr lvl="1"/>
            <a:r>
              <a:rPr lang="en-US" sz="1800" dirty="0">
                <a:latin typeface="IBM Plex Mono Text"/>
              </a:rPr>
              <a:t>Database and Platforms</a:t>
            </a:r>
          </a:p>
          <a:p>
            <a:pPr lvl="1"/>
            <a:r>
              <a:rPr lang="en-US" sz="1800" dirty="0">
                <a:latin typeface="IBM Plex Mono Text"/>
              </a:rPr>
              <a:t>Web Frameworks</a:t>
            </a:r>
          </a:p>
        </p:txBody>
      </p:sp>
    </p:spTree>
    <p:extLst>
      <p:ext uri="{BB962C8B-B14F-4D97-AF65-F5344CB8AC3E}">
        <p14:creationId xmlns:p14="http://schemas.microsoft.com/office/powerpoint/2010/main" val="71062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2053" y="376642"/>
            <a:ext cx="7230723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285075" y="1825625"/>
            <a:ext cx="7068725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200" dirty="0">
                <a:latin typeface="IBM Plex Mono Text"/>
              </a:rPr>
              <a:t>The survey is conducted globally and received 88,883 responses from 179 countries </a:t>
            </a:r>
          </a:p>
          <a:p>
            <a:r>
              <a:rPr lang="en-US" sz="2200" dirty="0">
                <a:latin typeface="IBM Plex Mono Text"/>
              </a:rPr>
              <a:t>The survey took place in 2019 from January to February</a:t>
            </a:r>
            <a:endParaRPr lang="en-US" sz="2200" dirty="0"/>
          </a:p>
          <a:p>
            <a:r>
              <a:rPr lang="en-US" sz="2200" dirty="0">
                <a:latin typeface="IBM Plex Mono Text"/>
              </a:rPr>
              <a:t>Respondents were mainly from channels owned by Stack Overflow</a:t>
            </a:r>
            <a:endParaRPr lang="en-US" sz="2200" dirty="0"/>
          </a:p>
          <a:p>
            <a:r>
              <a:rPr lang="en-US" sz="2200" dirty="0">
                <a:latin typeface="IBM Plex Mono Text"/>
              </a:rPr>
              <a:t>Channels such as:</a:t>
            </a:r>
            <a:endParaRPr lang="en-US" sz="2200" dirty="0"/>
          </a:p>
          <a:p>
            <a:pPr lvl="1"/>
            <a:r>
              <a:rPr lang="en-US" sz="1800" dirty="0">
                <a:latin typeface="IBM Plex Mono Text"/>
              </a:rPr>
              <a:t>On-site messaging and Emails</a:t>
            </a:r>
          </a:p>
          <a:p>
            <a:pPr lvl="1"/>
            <a:r>
              <a:rPr lang="en-US" sz="1800" dirty="0">
                <a:latin typeface="IBM Plex Mono Text"/>
              </a:rPr>
              <a:t>Blog posts and Meta posts</a:t>
            </a:r>
            <a:endParaRPr lang="en-US" dirty="0"/>
          </a:p>
          <a:p>
            <a:pPr lvl="1"/>
            <a:r>
              <a:rPr lang="en-US" sz="1800" dirty="0">
                <a:latin typeface="IBM Plex Mono Text"/>
              </a:rPr>
              <a:t>Banner ads</a:t>
            </a:r>
            <a:endParaRPr lang="en-US" sz="1800" dirty="0"/>
          </a:p>
          <a:p>
            <a:pPr lvl="1"/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E176B-DE78-4B75-AC9E-2A422E82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655" y="1831709"/>
            <a:ext cx="3194581" cy="3194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859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73BEC0-94F5-4226-A9E7-51B66045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FD5C4-FE5F-46D2-ABC9-49FA4BB84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43114" y="1825625"/>
            <a:ext cx="706872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14" name="Picture 14" descr="Chart, bar chart&#10;&#10;Description automatically generated">
            <a:extLst>
              <a:ext uri="{FF2B5EF4-FFF2-40B4-BE49-F238E27FC236}">
                <a16:creationId xmlns:a16="http://schemas.microsoft.com/office/drawing/2014/main" id="{9A141677-BAE2-6A16-ECF0-ACD205852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7" y="1410535"/>
            <a:ext cx="4498298" cy="2500439"/>
          </a:xfrm>
          <a:prstGeom prst="rect">
            <a:avLst/>
          </a:prstGeom>
        </p:spPr>
      </p:pic>
      <p:pic>
        <p:nvPicPr>
          <p:cNvPr id="15" name="Picture 15" descr="Text&#10;&#10;Description automatically generated">
            <a:extLst>
              <a:ext uri="{FF2B5EF4-FFF2-40B4-BE49-F238E27FC236}">
                <a16:creationId xmlns:a16="http://schemas.microsoft.com/office/drawing/2014/main" id="{3D93AEAC-C7D1-E136-1480-2C09281D2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7286" y="1410534"/>
            <a:ext cx="3661346" cy="2506682"/>
          </a:xfrm>
          <a:prstGeom prst="rect">
            <a:avLst/>
          </a:prstGeom>
        </p:spPr>
      </p:pic>
      <p:pic>
        <p:nvPicPr>
          <p:cNvPr id="16" name="Picture 16" descr="Chart, bar chart&#10;&#10;Description automatically generated">
            <a:extLst>
              <a:ext uri="{FF2B5EF4-FFF2-40B4-BE49-F238E27FC236}">
                <a16:creationId xmlns:a16="http://schemas.microsoft.com/office/drawing/2014/main" id="{EF600056-C9F0-FD3B-1CD3-5ED87347C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3629" y="1410536"/>
            <a:ext cx="4223478" cy="2494191"/>
          </a:xfrm>
          <a:prstGeom prst="rect">
            <a:avLst/>
          </a:prstGeom>
        </p:spPr>
      </p:pic>
      <p:pic>
        <p:nvPicPr>
          <p:cNvPr id="17" name="Picture 17" descr="Chart, bar chart&#10;&#10;Description automatically generated">
            <a:extLst>
              <a:ext uri="{FF2B5EF4-FFF2-40B4-BE49-F238E27FC236}">
                <a16:creationId xmlns:a16="http://schemas.microsoft.com/office/drawing/2014/main" id="{C0221CC6-8722-63FE-DFF0-455A8B5324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08" y="3902650"/>
            <a:ext cx="5716247" cy="2450470"/>
          </a:xfrm>
          <a:prstGeom prst="rect">
            <a:avLst/>
          </a:prstGeom>
        </p:spPr>
      </p:pic>
      <p:pic>
        <p:nvPicPr>
          <p:cNvPr id="18" name="Picture 18" descr="Chart, treemap chart&#10;&#10;Description automatically generated">
            <a:extLst>
              <a:ext uri="{FF2B5EF4-FFF2-40B4-BE49-F238E27FC236}">
                <a16:creationId xmlns:a16="http://schemas.microsoft.com/office/drawing/2014/main" id="{FA12533E-C4B1-4F27-F825-89F0DC8D14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3579" y="3902649"/>
            <a:ext cx="6215919" cy="245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66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LANGUAGE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&lt;Bar chart of top 5 programming languages for the current year goes here.&gt;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 Bar chart of top 5 programming languages for the next year goes here.&gt;</a:t>
            </a:r>
          </a:p>
        </p:txBody>
      </p:sp>
      <p:pic>
        <p:nvPicPr>
          <p:cNvPr id="9" name="Picture 10" descr="Chart, bar chart&#10;&#10;Description automatically generated">
            <a:extLst>
              <a:ext uri="{FF2B5EF4-FFF2-40B4-BE49-F238E27FC236}">
                <a16:creationId xmlns:a16="http://schemas.microsoft.com/office/drawing/2014/main" id="{8797C641-3AFD-101A-44FD-240E5CF47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203" y="2507767"/>
            <a:ext cx="4610724" cy="3678760"/>
          </a:xfrm>
          <a:prstGeom prst="rect">
            <a:avLst/>
          </a:prstGeom>
        </p:spPr>
      </p:pic>
      <p:pic>
        <p:nvPicPr>
          <p:cNvPr id="11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E029C2CF-746E-26EB-76DD-E6D718B55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8498" y="2503569"/>
            <a:ext cx="5254053" cy="368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25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PROGRAMMING LANGUAGE TRENDS - FINDINGS &amp;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5181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Findings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IBM Plex Mono Text"/>
              </a:rPr>
              <a:t>JavaScript is the most popular </a:t>
            </a:r>
            <a:endParaRPr lang="en-US" dirty="0"/>
          </a:p>
          <a:p>
            <a:r>
              <a:rPr lang="en-US" dirty="0">
                <a:latin typeface="IBM Plex Mono Text"/>
              </a:rPr>
              <a:t>HTML/CSS will continue to be the second most popular</a:t>
            </a:r>
            <a:endParaRPr lang="en-US" dirty="0"/>
          </a:p>
          <a:p>
            <a:r>
              <a:rPr lang="en-US" dirty="0">
                <a:latin typeface="IBM Plex Mono Text"/>
              </a:rPr>
              <a:t>Python will rise and be popular next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/>
              <a:t>Implications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>
                <a:latin typeface="IBM Plex Mono Text"/>
              </a:rPr>
              <a:t>JavaScript continues to be the most popular next year</a:t>
            </a:r>
            <a:endParaRPr lang="en-US" dirty="0"/>
          </a:p>
          <a:p>
            <a:r>
              <a:rPr lang="en-US" dirty="0">
                <a:latin typeface="IBM Plex Mono Text"/>
              </a:rPr>
              <a:t>Bash is on decline and will be replace by TypeScript</a:t>
            </a:r>
            <a:endParaRPr lang="en-US" dirty="0"/>
          </a:p>
          <a:p>
            <a:r>
              <a:rPr lang="en-US" dirty="0">
                <a:latin typeface="IBM Plex Mono Text"/>
              </a:rPr>
              <a:t>SQL will stay in popularity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5569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3525F-7CB4-4C06-B037-C81D2DED9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584" y="428768"/>
            <a:ext cx="10515600" cy="1325563"/>
          </a:xfrm>
        </p:spPr>
        <p:txBody>
          <a:bodyPr/>
          <a:lstStyle/>
          <a:p>
            <a:r>
              <a:rPr lang="en-US" dirty="0"/>
              <a:t>DATABASE TRENDS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C0D20-FACF-4D73-BD27-CF8F6B9754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3816" y="1825625"/>
            <a:ext cx="22286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Current Year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A6A89D-097D-4968-A07A-39A5B4F78A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1758142" cy="501939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Next Year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13C2F43-A283-4FD4-9C0D-BFF93C50AC01}"/>
              </a:ext>
            </a:extLst>
          </p:cNvPr>
          <p:cNvSpPr txBox="1">
            <a:spLocks/>
          </p:cNvSpPr>
          <p:nvPr/>
        </p:nvSpPr>
        <p:spPr>
          <a:xfrm>
            <a:off x="838199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 Bar chart of top 5 databases for the current year goes here &gt;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AE706D50-7D14-4DB8-BE17-5497AA1715EE}"/>
              </a:ext>
            </a:extLst>
          </p:cNvPr>
          <p:cNvSpPr txBox="1">
            <a:spLocks/>
          </p:cNvSpPr>
          <p:nvPr/>
        </p:nvSpPr>
        <p:spPr>
          <a:xfrm>
            <a:off x="6172200" y="2506661"/>
            <a:ext cx="4614949" cy="3670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200" dirty="0"/>
              <a:t>&lt; Bar chart of top 5 databases for the next year goes here.&gt;</a:t>
            </a:r>
          </a:p>
        </p:txBody>
      </p:sp>
      <p:pic>
        <p:nvPicPr>
          <p:cNvPr id="5" name="Picture 5" descr="Chart, bar chart&#10;&#10;Description automatically generated">
            <a:extLst>
              <a:ext uri="{FF2B5EF4-FFF2-40B4-BE49-F238E27FC236}">
                <a16:creationId xmlns:a16="http://schemas.microsoft.com/office/drawing/2014/main" id="{EFDC1E18-D1EB-E60C-C988-FBA0866800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1806" y="2506010"/>
            <a:ext cx="4614778" cy="3672305"/>
          </a:xfrm>
          <a:prstGeom prst="rect">
            <a:avLst/>
          </a:prstGeom>
        </p:spPr>
      </p:pic>
      <p:pic>
        <p:nvPicPr>
          <p:cNvPr id="6" name="Picture 6" descr="Chart, bar chart, treemap chart&#10;&#10;Description automatically generated">
            <a:extLst>
              <a:ext uri="{FF2B5EF4-FFF2-40B4-BE49-F238E27FC236}">
                <a16:creationId xmlns:a16="http://schemas.microsoft.com/office/drawing/2014/main" id="{80682684-F49B-C381-D3E5-293CEB877D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74" y="2505243"/>
            <a:ext cx="4567988" cy="381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38838"/>
      </p:ext>
    </p:extLst>
  </p:cSld>
  <p:clrMapOvr>
    <a:masterClrMapping/>
  </p:clrMapOvr>
</p:sld>
</file>

<file path=ppt/theme/theme1.xml><?xml version="1.0" encoding="utf-8"?>
<a:theme xmlns:a="http://schemas.openxmlformats.org/drawingml/2006/main" name="SLIDE_TEMPLATE_skill_networ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2">
      <a:majorFont>
        <a:latin typeface="IBM Plex Sans SemiBold"/>
        <a:ea typeface=""/>
        <a:cs typeface=""/>
      </a:majorFont>
      <a:minorFont>
        <a:latin typeface="IBM Plex Sans Tex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BM final PPT template.pptx" id="{F28CB670-EDE3-4FD8-A231-7FA031A67C03}" vid="{06644C38-457B-4174-9AD6-1A9A0DF3941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1" ma:contentTypeDescription="Create a new document." ma:contentTypeScope="" ma:versionID="4bc1015ece1c23b1ef2f55a62f11494f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efbf6837a43ed91190e40f849f23a13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87AE8FE-83F0-42D0-BB5E-14AD3FB1DE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5be751-a274-42e8-93fb-f39d3b9bccc8"/>
    <ds:schemaRef ds:uri="f80a141d-92ca-4d3d-9308-f7e7b1d44ce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359</Words>
  <Application>Microsoft Office PowerPoint</Application>
  <PresentationFormat>Widescreen</PresentationFormat>
  <Paragraphs>110</Paragraphs>
  <Slides>23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SLIDE_TEMPLATE_skill_network</vt:lpstr>
      <vt:lpstr>Top IT Industry Trends</vt:lpstr>
      <vt:lpstr>OUTLINE</vt:lpstr>
      <vt:lpstr>EXECUTIVE SUMMARY</vt:lpstr>
      <vt:lpstr>INTRODUCTION</vt:lpstr>
      <vt:lpstr>METHODOLOGY</vt:lpstr>
      <vt:lpstr>RESULTS</vt:lpstr>
      <vt:lpstr>PROGRAMMING LANGUAGE TRENDS</vt:lpstr>
      <vt:lpstr>PROGRAMMING LANGUAGE TRENDS - FINDINGS &amp; IMPLICATIONS</vt:lpstr>
      <vt:lpstr>DATABASE TRENDS</vt:lpstr>
      <vt:lpstr>DATABASE TRENDS - FINDINGS &amp; IMPLICATIONS</vt:lpstr>
      <vt:lpstr>DASHBOARD</vt:lpstr>
      <vt:lpstr>DASHBOARD TAB 1</vt:lpstr>
      <vt:lpstr>DASHBOARD TAB 2</vt:lpstr>
      <vt:lpstr>DASHBOARD TAB 3</vt:lpstr>
      <vt:lpstr>DASHBOARD TAB 4</vt:lpstr>
      <vt:lpstr>DISCUSSION</vt:lpstr>
      <vt:lpstr>OVERALL FINDINGS &amp; IMPLICATIONS</vt:lpstr>
      <vt:lpstr>CONCLUSION</vt:lpstr>
      <vt:lpstr>APPENDIX</vt:lpstr>
      <vt:lpstr>GITHUB JOB POSTINGS</vt:lpstr>
      <vt:lpstr>POPULAR LANGUAGES</vt:lpstr>
      <vt:lpstr>TOP 10 DEVICE ENVIRONMENT</vt:lpstr>
      <vt:lpstr>CORRELATION BETWEEN RESPONDENTS AND DEVENVIRONMENT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 TRENDS</dc:title>
  <dc:creator>Steve Hord</dc:creator>
  <cp:lastModifiedBy>Ramesh Sannareddy</cp:lastModifiedBy>
  <cp:revision>556</cp:revision>
  <dcterms:created xsi:type="dcterms:W3CDTF">2020-10-28T18:29:43Z</dcterms:created>
  <dcterms:modified xsi:type="dcterms:W3CDTF">2022-05-04T23:56:36Z</dcterms:modified>
</cp:coreProperties>
</file>